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59" r:id="rId2"/>
    <p:sldId id="274" r:id="rId3"/>
    <p:sldId id="279" r:id="rId4"/>
    <p:sldId id="269" r:id="rId5"/>
    <p:sldId id="259" r:id="rId6"/>
    <p:sldId id="369" r:id="rId7"/>
    <p:sldId id="370" r:id="rId8"/>
    <p:sldId id="371" r:id="rId9"/>
    <p:sldId id="372" r:id="rId10"/>
    <p:sldId id="373" r:id="rId11"/>
    <p:sldId id="374" r:id="rId12"/>
    <p:sldId id="368" r:id="rId13"/>
    <p:sldId id="360" r:id="rId14"/>
    <p:sldId id="361" r:id="rId15"/>
    <p:sldId id="362" r:id="rId16"/>
    <p:sldId id="363" r:id="rId17"/>
    <p:sldId id="270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1E3E76-E9F2-4BB5-8E18-F29E1899EF25}" v="2" dt="2025-12-08T15:48:25.4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10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 sldOrd">
      <pc:chgData name="Glen Jones" userId="e846aaca-4b24-4b13-b0d0-f2308e16b284" providerId="ADAL" clId="{ED47ACC3-9597-4D89-A1DC-43CF280EF274}" dt="2025-12-08T15:48:25.438" v="4"/>
      <pc:docMkLst>
        <pc:docMk/>
      </pc:docMkLst>
      <pc:sldChg chg="addSp modSp modAnim">
        <pc:chgData name="Glen Jones" userId="e846aaca-4b24-4b13-b0d0-f2308e16b284" providerId="ADAL" clId="{ED47ACC3-9597-4D89-A1DC-43CF280EF274}" dt="2025-12-08T15:48:25.438" v="4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8:25.438" v="4"/>
          <ac:spMkLst>
            <pc:docMk/>
            <pc:sldMk cId="0" sldId="270"/>
            <ac:spMk id="2" creationId="{BE0CD430-C8E1-CF1E-C93A-AD3E68EB2B35}"/>
          </ac:spMkLst>
        </pc:spChg>
      </pc:sldChg>
      <pc:sldChg chg="ord">
        <pc:chgData name="Glen Jones" userId="e846aaca-4b24-4b13-b0d0-f2308e16b284" providerId="ADAL" clId="{ED47ACC3-9597-4D89-A1DC-43CF280EF274}" dt="2025-12-08T15:47:26.244" v="3"/>
        <pc:sldMkLst>
          <pc:docMk/>
          <pc:sldMk cId="4010327805" sldId="274"/>
        </pc:sldMkLst>
      </pc:sldChg>
      <pc:sldChg chg="add del">
        <pc:chgData name="Glen Jones" userId="e846aaca-4b24-4b13-b0d0-f2308e16b284" providerId="ADAL" clId="{ED47ACC3-9597-4D89-A1DC-43CF280EF274}" dt="2025-12-08T15:47:25.073" v="1"/>
        <pc:sldMkLst>
          <pc:docMk/>
          <pc:sldMk cId="2355754654" sldId="3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AE3CD-CF4F-51E7-17AA-6AA99FC7C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3EA6CCA-2B02-E821-8160-88123CB38F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8D4E89-7F76-CAF1-86A5-87061DE38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the red and purple alien and his trusty robot friend, Aimee, were on a mission to explore a new world. “I </a:t>
            </a:r>
            <a:r>
              <a:rPr lang="en-GB" sz="2200" b="1" u="sng" dirty="0">
                <a:solidFill>
                  <a:srgbClr val="7030A0"/>
                </a:solidFill>
              </a:rPr>
              <a:t>worry</a:t>
            </a:r>
            <a:r>
              <a:rPr lang="en-GB" sz="2200" dirty="0"/>
              <a:t> we might not find anything exciting,” Emile said as they landed their ship.</a:t>
            </a:r>
          </a:p>
          <a:p>
            <a:pPr marL="0" indent="0">
              <a:buNone/>
            </a:pPr>
            <a:r>
              <a:rPr lang="en-GB" sz="2200" dirty="0"/>
              <a:t>“Don’t say a single </a:t>
            </a:r>
            <a:r>
              <a:rPr lang="en-GB" sz="2200" b="1" u="sng" dirty="0">
                <a:solidFill>
                  <a:srgbClr val="7030A0"/>
                </a:solidFill>
              </a:rPr>
              <a:t>word</a:t>
            </a:r>
            <a:r>
              <a:rPr lang="en-GB" sz="2200" dirty="0"/>
              <a:t> like that!” Aimee replied. “Exploring always leads to something worthy of discovery.”</a:t>
            </a:r>
          </a:p>
          <a:p>
            <a:pPr marL="0" indent="0">
              <a:buNone/>
            </a:pPr>
            <a:r>
              <a:rPr lang="en-GB" sz="2200" dirty="0"/>
              <a:t>As they began their </a:t>
            </a:r>
            <a:r>
              <a:rPr lang="en-GB" sz="2200" b="1" u="sng" dirty="0">
                <a:solidFill>
                  <a:srgbClr val="7030A0"/>
                </a:solidFill>
              </a:rPr>
              <a:t>work</a:t>
            </a:r>
            <a:r>
              <a:rPr lang="en-GB" sz="2200" dirty="0"/>
              <a:t>, they spotted a shiny </a:t>
            </a:r>
            <a:r>
              <a:rPr lang="en-GB" sz="2200" b="1" u="sng" dirty="0">
                <a:solidFill>
                  <a:srgbClr val="7030A0"/>
                </a:solidFill>
              </a:rPr>
              <a:t>worm</a:t>
            </a:r>
            <a:r>
              <a:rPr lang="en-GB" sz="2200" dirty="0"/>
              <a:t> wriggling out of the ground. “That’s the longest </a:t>
            </a:r>
            <a:r>
              <a:rPr lang="en-GB" sz="2200" b="1" u="sng" dirty="0">
                <a:solidFill>
                  <a:srgbClr val="7030A0"/>
                </a:solidFill>
              </a:rPr>
              <a:t>worm</a:t>
            </a:r>
            <a:r>
              <a:rPr lang="en-GB" sz="2200" dirty="0"/>
              <a:t> I’ve ever seen!” Emile exclaimed.</a:t>
            </a:r>
          </a:p>
          <a:p>
            <a:pPr marL="0" indent="0">
              <a:buNone/>
            </a:pPr>
            <a:r>
              <a:rPr lang="en-GB" sz="2200" dirty="0"/>
              <a:t>They continued hiking and found an ancient temple. “This place must have been a site of </a:t>
            </a:r>
            <a:r>
              <a:rPr lang="en-GB" sz="2200" b="1" u="sng" dirty="0">
                <a:solidFill>
                  <a:srgbClr val="7030A0"/>
                </a:solidFill>
              </a:rPr>
              <a:t>worship</a:t>
            </a:r>
            <a:r>
              <a:rPr lang="en-GB" sz="2200" dirty="0"/>
              <a:t>,” Aimee said, scanning the carvings on the walls.</a:t>
            </a:r>
          </a:p>
          <a:p>
            <a:pPr marL="0" indent="0">
              <a:buNone/>
            </a:pPr>
            <a:r>
              <a:rPr lang="en-GB" sz="2200" dirty="0"/>
              <a:t>Suddenly, the ground shook, and Emile stumbled. . “This is the </a:t>
            </a:r>
            <a:r>
              <a:rPr lang="en-GB" sz="2200" b="1" u="sng" dirty="0">
                <a:solidFill>
                  <a:srgbClr val="7030A0"/>
                </a:solidFill>
              </a:rPr>
              <a:t>worst</a:t>
            </a:r>
            <a:r>
              <a:rPr lang="en-GB" sz="2200" dirty="0"/>
              <a:t>!” he said. Aimee turned and looked him. “It could be </a:t>
            </a:r>
            <a:r>
              <a:rPr lang="en-GB" sz="2200" b="1" u="sng" dirty="0">
                <a:solidFill>
                  <a:srgbClr val="7030A0"/>
                </a:solidFill>
              </a:rPr>
              <a:t>worse</a:t>
            </a:r>
            <a:r>
              <a:rPr lang="en-GB" sz="2200" dirty="0"/>
              <a:t>,” she said cheerfully and then helped him up. </a:t>
            </a:r>
          </a:p>
          <a:p>
            <a:pPr marL="0" indent="0">
              <a:buNone/>
            </a:pPr>
            <a:r>
              <a:rPr lang="en-GB" sz="2200" dirty="0"/>
              <a:t>In the end, they discovered a treasure chest filled with gems and declared the adventure worth the challenges. “This world is amazing!” Emile said as they headed back to their ship, ready for their next journey.</a:t>
            </a:r>
            <a:endParaRPr lang="en-US" sz="2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CC5AF2-EF0D-D442-6975-A7898107868D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/ur/ sound spelt &lt;or&gt; after &lt;w&gt;?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830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61559-278C-B1C1-950C-F33F3DA5C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0307278-9A0B-F71B-A2AB-582D0EFD13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F9713B-8965-CB58-C01A-2702106AE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the red and purple alien and his trusty robot friend, Aimee, were on a mission to explore a new world. “I </a:t>
            </a:r>
            <a:r>
              <a:rPr lang="en-GB" sz="2200" b="1" u="sng" dirty="0">
                <a:solidFill>
                  <a:srgbClr val="7030A0"/>
                </a:solidFill>
              </a:rPr>
              <a:t>worry</a:t>
            </a:r>
            <a:r>
              <a:rPr lang="en-GB" sz="2200" dirty="0"/>
              <a:t> we might not find anything exciting,” Emile said as they landed their ship.</a:t>
            </a:r>
          </a:p>
          <a:p>
            <a:pPr marL="0" indent="0">
              <a:buNone/>
            </a:pPr>
            <a:r>
              <a:rPr lang="en-GB" sz="2200" dirty="0"/>
              <a:t>“Don’t say a single </a:t>
            </a:r>
            <a:r>
              <a:rPr lang="en-GB" sz="2200" b="1" u="sng" dirty="0">
                <a:solidFill>
                  <a:srgbClr val="7030A0"/>
                </a:solidFill>
              </a:rPr>
              <a:t>word</a:t>
            </a:r>
            <a:r>
              <a:rPr lang="en-GB" sz="2200" dirty="0"/>
              <a:t> like that!” Aimee replied. “Exploring always leads to something worthy of discovery.”</a:t>
            </a:r>
          </a:p>
          <a:p>
            <a:pPr marL="0" indent="0">
              <a:buNone/>
            </a:pPr>
            <a:r>
              <a:rPr lang="en-GB" sz="2200" dirty="0"/>
              <a:t>As they began their </a:t>
            </a:r>
            <a:r>
              <a:rPr lang="en-GB" sz="2200" b="1" u="sng" dirty="0">
                <a:solidFill>
                  <a:srgbClr val="7030A0"/>
                </a:solidFill>
              </a:rPr>
              <a:t>work</a:t>
            </a:r>
            <a:r>
              <a:rPr lang="en-GB" sz="2200" dirty="0"/>
              <a:t>, they spotted a shiny </a:t>
            </a:r>
            <a:r>
              <a:rPr lang="en-GB" sz="2200" b="1" u="sng" dirty="0">
                <a:solidFill>
                  <a:srgbClr val="7030A0"/>
                </a:solidFill>
              </a:rPr>
              <a:t>worm</a:t>
            </a:r>
            <a:r>
              <a:rPr lang="en-GB" sz="2200" dirty="0"/>
              <a:t> wriggling out of the ground. “That’s the longest </a:t>
            </a:r>
            <a:r>
              <a:rPr lang="en-GB" sz="2200" b="1" u="sng" dirty="0">
                <a:solidFill>
                  <a:srgbClr val="7030A0"/>
                </a:solidFill>
              </a:rPr>
              <a:t>worm</a:t>
            </a:r>
            <a:r>
              <a:rPr lang="en-GB" sz="2200" dirty="0"/>
              <a:t> I’ve ever seen!” Emile exclaimed.</a:t>
            </a:r>
          </a:p>
          <a:p>
            <a:pPr marL="0" indent="0">
              <a:buNone/>
            </a:pPr>
            <a:r>
              <a:rPr lang="en-GB" sz="2200" dirty="0"/>
              <a:t>They continued hiking and found an ancient temple. “This place must have been a site of </a:t>
            </a:r>
            <a:r>
              <a:rPr lang="en-GB" sz="2200" b="1" u="sng" dirty="0">
                <a:solidFill>
                  <a:srgbClr val="7030A0"/>
                </a:solidFill>
              </a:rPr>
              <a:t>worship</a:t>
            </a:r>
            <a:r>
              <a:rPr lang="en-GB" sz="2200" dirty="0"/>
              <a:t>,” Aimee said, scanning the carvings on the walls.</a:t>
            </a:r>
          </a:p>
          <a:p>
            <a:pPr marL="0" indent="0">
              <a:buNone/>
            </a:pPr>
            <a:r>
              <a:rPr lang="en-GB" sz="2200" dirty="0"/>
              <a:t>Suddenly, the ground shook, and Emile stumbled. . “This is the </a:t>
            </a:r>
            <a:r>
              <a:rPr lang="en-GB" sz="2200" b="1" u="sng" dirty="0">
                <a:solidFill>
                  <a:srgbClr val="7030A0"/>
                </a:solidFill>
              </a:rPr>
              <a:t>worst</a:t>
            </a:r>
            <a:r>
              <a:rPr lang="en-GB" sz="2200" dirty="0"/>
              <a:t>!” he said. Aimee turned and looked him. “It could be </a:t>
            </a:r>
            <a:r>
              <a:rPr lang="en-GB" sz="2200" b="1" u="sng" dirty="0">
                <a:solidFill>
                  <a:srgbClr val="7030A0"/>
                </a:solidFill>
              </a:rPr>
              <a:t>worse</a:t>
            </a:r>
            <a:r>
              <a:rPr lang="en-GB" sz="2200" dirty="0"/>
              <a:t>,” she said cheerfully and then helped him up. </a:t>
            </a:r>
          </a:p>
          <a:p>
            <a:pPr marL="0" indent="0">
              <a:buNone/>
            </a:pPr>
            <a:r>
              <a:rPr lang="en-GB" sz="2200" dirty="0"/>
              <a:t>In the end, they discovered a treasure chest filled with gems and declared the adventure </a:t>
            </a:r>
            <a:r>
              <a:rPr lang="en-GB" sz="2200" b="1" u="sng" dirty="0">
                <a:solidFill>
                  <a:srgbClr val="7030A0"/>
                </a:solidFill>
              </a:rPr>
              <a:t>worth</a:t>
            </a:r>
            <a:r>
              <a:rPr lang="en-GB" sz="2200" dirty="0"/>
              <a:t> the challenges. “This </a:t>
            </a:r>
            <a:r>
              <a:rPr lang="en-GB" sz="2200" b="1" u="sng" dirty="0">
                <a:solidFill>
                  <a:srgbClr val="7030A0"/>
                </a:solidFill>
              </a:rPr>
              <a:t>world</a:t>
            </a:r>
            <a:r>
              <a:rPr lang="en-GB" sz="2200" dirty="0"/>
              <a:t> is amazing!” Emile said as they headed back to their ship, ready for their next journey.</a:t>
            </a:r>
            <a:endParaRPr lang="en-US" sz="2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2885CB1-9A76-882F-69D5-7351EBC51E7E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/ur/ sound spelt &lt;or&gt; after &lt;w&gt;?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594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wise wurm wriggled and giggled, "To make the wurld a better place, you must find the wurd 'wurship.'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wise </a:t>
            </a:r>
            <a:r>
              <a:rPr lang="en-GB" sz="3400" u="sng" dirty="0">
                <a:solidFill>
                  <a:srgbClr val="FF0000"/>
                </a:solidFill>
              </a:rPr>
              <a:t>worm</a:t>
            </a:r>
            <a:r>
              <a:rPr lang="en-GB" sz="3400" dirty="0">
                <a:solidFill>
                  <a:schemeClr val="bg1"/>
                </a:solidFill>
              </a:rPr>
              <a:t> wriggled and giggled, "To make the </a:t>
            </a:r>
            <a:r>
              <a:rPr lang="en-GB" sz="3400" u="sng" dirty="0">
                <a:solidFill>
                  <a:srgbClr val="FF0000"/>
                </a:solidFill>
              </a:rPr>
              <a:t>world</a:t>
            </a:r>
            <a:r>
              <a:rPr lang="en-GB" sz="3400" dirty="0">
                <a:solidFill>
                  <a:schemeClr val="bg1"/>
                </a:solidFill>
              </a:rPr>
              <a:t> a better place, you must find the </a:t>
            </a:r>
            <a:r>
              <a:rPr lang="en-GB" sz="3400" u="sng" dirty="0">
                <a:solidFill>
                  <a:srgbClr val="FF0000"/>
                </a:solidFill>
              </a:rPr>
              <a:t>word</a:t>
            </a:r>
            <a:r>
              <a:rPr lang="en-GB" sz="3400" dirty="0">
                <a:solidFill>
                  <a:schemeClr val="bg1"/>
                </a:solidFill>
              </a:rPr>
              <a:t> ‘</a:t>
            </a:r>
            <a:r>
              <a:rPr lang="en-GB" sz="3400" u="sng" dirty="0">
                <a:solidFill>
                  <a:srgbClr val="FF0000"/>
                </a:solidFill>
              </a:rPr>
              <a:t>worship</a:t>
            </a:r>
            <a:r>
              <a:rPr lang="en-GB" sz="3400" dirty="0">
                <a:solidFill>
                  <a:schemeClr val="bg1"/>
                </a:solidFill>
              </a:rPr>
              <a:t>.'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wise worm wriggled and giggled, "To make the world a better place, you must find the word ‘worship.'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10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501568" y="52525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501568" y="52525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501568" y="52525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501568" y="52525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3354A410-9FB1-C93B-9207-981A1F3DC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2270" y="1794774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work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worm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world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worth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worse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0922446-A0CB-590C-DC17-05EE1DADF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6692" y="1833820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worship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worst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worthy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world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worry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86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F6FDF85-78B9-1CF3-72EF-A63FB136FE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2270" y="1794774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work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worm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world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worth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worse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D5DFA5B-222B-2E78-A020-5ED152AC4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6692" y="1833820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worship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worst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worthy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world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worry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7692575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0ABAF6E-1565-8201-52D2-9D8DD2BA4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113E235-9812-5BB0-CC3E-4E8B5F39A36E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853DB73-48DC-F534-CF02-24A3716456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work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worm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world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worth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worse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worship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worst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worthy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world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worry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14F5ED-4E22-D525-746E-5C9FBE88DB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BE0CD430-C8E1-CF1E-C93A-AD3E68EB2B3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A268AFB-4C3B-5AB0-121C-88F0646434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216224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/ur/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after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36ECA0C-1CEA-CCEE-4294-257D8538F9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9423F50-3290-EDEB-283E-CDD1E1C16D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2BAFD44-60F3-751F-4E2D-AFFF0946742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6C1955F1-EAD4-FE66-ECDE-4C8C0EC41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7286"/>
          </a:xfrm>
          <a:prstGeom prst="roundRect">
            <a:avLst/>
          </a:prstGeo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these words have any sound in common?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5581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worst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66295" y="257853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world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24476" y="256111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work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55812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worth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0149" y="169837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worm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38200" y="168134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455929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worse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455841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worship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172C910-BE9D-DC72-A7B5-8FFF2C2F53CD}"/>
              </a:ext>
            </a:extLst>
          </p:cNvPr>
          <p:cNvSpPr txBox="1">
            <a:spLocks/>
          </p:cNvSpPr>
          <p:nvPr/>
        </p:nvSpPr>
        <p:spPr>
          <a:xfrm>
            <a:off x="909344" y="5652992"/>
            <a:ext cx="10515600" cy="967286"/>
          </a:xfrm>
          <a:prstGeom prst="round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</a:rPr>
              <a:t>How is that sound spelt?</a:t>
            </a:r>
          </a:p>
        </p:txBody>
      </p:sp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AFA457DA-C662-BC77-9A23-2B6316183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14362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/ur/ sound can be spelt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or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after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w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65" y="-382572"/>
            <a:ext cx="2321476" cy="216590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514EEC-A07F-5911-D0A1-EF271E64231D}"/>
              </a:ext>
            </a:extLst>
          </p:cNvPr>
          <p:cNvSpPr txBox="1">
            <a:spLocks/>
          </p:cNvSpPr>
          <p:nvPr/>
        </p:nvSpPr>
        <p:spPr>
          <a:xfrm>
            <a:off x="907868" y="421818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DAC4D45-1B52-95AF-2FCC-59FEFB67D985}"/>
              </a:ext>
            </a:extLst>
          </p:cNvPr>
          <p:cNvSpPr txBox="1">
            <a:spLocks/>
          </p:cNvSpPr>
          <p:nvPr/>
        </p:nvSpPr>
        <p:spPr>
          <a:xfrm>
            <a:off x="9343062" y="324532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058324F-53AE-D1C6-4AD9-EE258BE230CF}"/>
              </a:ext>
            </a:extLst>
          </p:cNvPr>
          <p:cNvSpPr txBox="1">
            <a:spLocks/>
          </p:cNvSpPr>
          <p:nvPr/>
        </p:nvSpPr>
        <p:spPr>
          <a:xfrm>
            <a:off x="3801243" y="322791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795D096-2D97-C9A4-09CB-1237A8B61A76}"/>
              </a:ext>
            </a:extLst>
          </p:cNvPr>
          <p:cNvSpPr txBox="1">
            <a:spLocks/>
          </p:cNvSpPr>
          <p:nvPr/>
        </p:nvSpPr>
        <p:spPr>
          <a:xfrm>
            <a:off x="6816916" y="421818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th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68F5BAE-4CFC-345C-0B83-D91C4074E7DF}"/>
              </a:ext>
            </a:extLst>
          </p:cNvPr>
          <p:cNvSpPr txBox="1">
            <a:spLocks/>
          </p:cNvSpPr>
          <p:nvPr/>
        </p:nvSpPr>
        <p:spPr>
          <a:xfrm>
            <a:off x="6816916" y="236516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93DB07A-5618-54A0-7B73-CCD5C9403F86}"/>
              </a:ext>
            </a:extLst>
          </p:cNvPr>
          <p:cNvSpPr txBox="1">
            <a:spLocks/>
          </p:cNvSpPr>
          <p:nvPr/>
        </p:nvSpPr>
        <p:spPr>
          <a:xfrm>
            <a:off x="914967" y="234813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9F33E2F-E7BD-2283-78DC-47562BA4A393}"/>
              </a:ext>
            </a:extLst>
          </p:cNvPr>
          <p:cNvSpPr txBox="1">
            <a:spLocks/>
          </p:cNvSpPr>
          <p:nvPr/>
        </p:nvSpPr>
        <p:spPr>
          <a:xfrm>
            <a:off x="9414206" y="552814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6F3E688-A72F-E27F-E881-92C55ABC5FD4}"/>
              </a:ext>
            </a:extLst>
          </p:cNvPr>
          <p:cNvSpPr txBox="1">
            <a:spLocks/>
          </p:cNvSpPr>
          <p:nvPr/>
        </p:nvSpPr>
        <p:spPr>
          <a:xfrm>
            <a:off x="3801243" y="552726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C0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or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ship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96FA46E8-9366-6E7B-94A1-F0B942DFB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AD360-928C-4BCB-12A6-3E4160719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the red and purple alien and his trusty robot friend, Aimee, were on a mission to explore a new world. “I worry we might not find anything exciting,” Emile said as they landed their ship.</a:t>
            </a:r>
          </a:p>
          <a:p>
            <a:pPr marL="0" indent="0">
              <a:buNone/>
            </a:pPr>
            <a:r>
              <a:rPr lang="en-GB" sz="2200" dirty="0"/>
              <a:t>“Don’t say a single word like that!” Aimee replied. “Exploring always leads to something worthy of discovery.”</a:t>
            </a:r>
          </a:p>
          <a:p>
            <a:pPr marL="0" indent="0">
              <a:buNone/>
            </a:pPr>
            <a:r>
              <a:rPr lang="en-GB" sz="2200" dirty="0"/>
              <a:t>As they began their work, they spotted a shiny worm wriggling out of the ground. “That’s the longest worm I’ve ever seen!” Emile exclaimed.</a:t>
            </a:r>
          </a:p>
          <a:p>
            <a:pPr marL="0" indent="0">
              <a:buNone/>
            </a:pPr>
            <a:r>
              <a:rPr lang="en-GB" sz="2200" dirty="0"/>
              <a:t>They continued hiking and found an ancient temple. “This place must have been a site of worship,” Aimee said, scanning the carvings on the walls.</a:t>
            </a:r>
          </a:p>
          <a:p>
            <a:pPr marL="0" indent="0">
              <a:buNone/>
            </a:pPr>
            <a:r>
              <a:rPr lang="en-GB" sz="2200" dirty="0"/>
              <a:t>Suddenly, the ground shook, and Emile stumbled. . “This is the worst!” he said. Aimee turned and looked him. “It could be worse,” she said cheerfully and then helped him up. </a:t>
            </a:r>
          </a:p>
          <a:p>
            <a:pPr marL="0" indent="0">
              <a:buNone/>
            </a:pPr>
            <a:r>
              <a:rPr lang="en-GB" sz="2200" dirty="0"/>
              <a:t>In the end, they discovered a treasure chest filled with gems and declared the adventure worth the challenges. “This world is amazing!” Emile said as they headed back to their ship, ready for their next journey.</a:t>
            </a:r>
            <a:endParaRPr lang="en-US" sz="2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87169F-4F10-B3B8-1574-E7BEF3B5A25B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/ur/ sound spelt &lt;or&gt; after &lt;w&gt;?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179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F4363-D750-FA6D-2944-D0CD44877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57E3D3C-84A8-A715-006F-56D0A14AE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2FF8B3-1504-4880-8543-910B95E287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the red and purple alien and his trusty robot friend, Aimee, were on a mission to explore a new world. “I </a:t>
            </a:r>
            <a:r>
              <a:rPr lang="en-GB" sz="2200" b="1" u="sng" dirty="0">
                <a:solidFill>
                  <a:srgbClr val="7030A0"/>
                </a:solidFill>
              </a:rPr>
              <a:t>worry</a:t>
            </a:r>
            <a:r>
              <a:rPr lang="en-GB" sz="2200" dirty="0"/>
              <a:t> we might not find anything exciting,” Emile said as they landed their ship.</a:t>
            </a:r>
          </a:p>
          <a:p>
            <a:pPr marL="0" indent="0">
              <a:buNone/>
            </a:pPr>
            <a:r>
              <a:rPr lang="en-GB" sz="2200" dirty="0"/>
              <a:t>“Don’t say a single word like that!” Aimee replied. “Exploring always leads to something worthy of discovery.”</a:t>
            </a:r>
          </a:p>
          <a:p>
            <a:pPr marL="0" indent="0">
              <a:buNone/>
            </a:pPr>
            <a:r>
              <a:rPr lang="en-GB" sz="2200" dirty="0"/>
              <a:t>As they began their work, they spotted a shiny worm wriggling out of the ground. “That’s the longest worm I’ve ever seen!” Emile exclaimed.</a:t>
            </a:r>
          </a:p>
          <a:p>
            <a:pPr marL="0" indent="0">
              <a:buNone/>
            </a:pPr>
            <a:r>
              <a:rPr lang="en-GB" sz="2200" dirty="0"/>
              <a:t>They continued hiking and found an ancient temple. “This place must have been a site of worship,” Aimee said, scanning the carvings on the walls.</a:t>
            </a:r>
          </a:p>
          <a:p>
            <a:pPr marL="0" indent="0">
              <a:buNone/>
            </a:pPr>
            <a:r>
              <a:rPr lang="en-GB" sz="2200" dirty="0"/>
              <a:t>Suddenly, the ground shook, and Emile stumbled. . “This is the worst!” he said. Aimee turned and looked him. “It could be worse,” she said cheerfully and then helped him up. </a:t>
            </a:r>
          </a:p>
          <a:p>
            <a:pPr marL="0" indent="0">
              <a:buNone/>
            </a:pPr>
            <a:r>
              <a:rPr lang="en-GB" sz="2200" dirty="0"/>
              <a:t>In the end, they discovered a treasure chest filled with gems and declared the adventure worth the challenges. “This world is amazing!” Emile said as they headed back to their ship, ready for their next journey.</a:t>
            </a:r>
            <a:endParaRPr lang="en-US" sz="2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1DD48-2567-A541-1582-67D15AAE4DF4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/ur/ sound spelt &lt;or&gt; after &lt;w&gt;?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856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A58E6-261D-E898-8E0E-1F3D4C162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DD1CB04B-33E9-A0F3-E7DC-4B820B77F5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20E3D-3BDF-C827-B159-B8F9E9E73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the red and purple alien and his trusty robot friend, Aimee, were on a mission to explore a new world. “I </a:t>
            </a:r>
            <a:r>
              <a:rPr lang="en-GB" sz="2200" b="1" u="sng" dirty="0">
                <a:solidFill>
                  <a:srgbClr val="7030A0"/>
                </a:solidFill>
              </a:rPr>
              <a:t>worry</a:t>
            </a:r>
            <a:r>
              <a:rPr lang="en-GB" sz="2200" dirty="0"/>
              <a:t> we might not find anything exciting,” Emile said as they landed their ship.</a:t>
            </a:r>
          </a:p>
          <a:p>
            <a:pPr marL="0" indent="0">
              <a:buNone/>
            </a:pPr>
            <a:r>
              <a:rPr lang="en-GB" sz="2200" dirty="0"/>
              <a:t>“Don’t say a single </a:t>
            </a:r>
            <a:r>
              <a:rPr lang="en-GB" sz="2200" b="1" u="sng" dirty="0">
                <a:solidFill>
                  <a:srgbClr val="7030A0"/>
                </a:solidFill>
              </a:rPr>
              <a:t>word</a:t>
            </a:r>
            <a:r>
              <a:rPr lang="en-GB" sz="2200" dirty="0"/>
              <a:t> like that!” Aimee replied. “Exploring always leads to something worthy of discovery.”</a:t>
            </a:r>
          </a:p>
          <a:p>
            <a:pPr marL="0" indent="0">
              <a:buNone/>
            </a:pPr>
            <a:r>
              <a:rPr lang="en-GB" sz="2200" dirty="0"/>
              <a:t>As they began their work, they spotted a shiny worm wriggling out of the ground. “That’s the longest worm I’ve ever seen!” Emile exclaimed.</a:t>
            </a:r>
          </a:p>
          <a:p>
            <a:pPr marL="0" indent="0">
              <a:buNone/>
            </a:pPr>
            <a:r>
              <a:rPr lang="en-GB" sz="2200" dirty="0"/>
              <a:t>They continued hiking and found an ancient temple. “This place must have been a site of worship,” Aimee said, scanning the carvings on the walls.</a:t>
            </a:r>
          </a:p>
          <a:p>
            <a:pPr marL="0" indent="0">
              <a:buNone/>
            </a:pPr>
            <a:r>
              <a:rPr lang="en-GB" sz="2200" dirty="0"/>
              <a:t>Suddenly, the ground shook, and Emile stumbled. . “This is the worst!” he said. Aimee turned and looked him. “It could be worse,” she said cheerfully and then helped him up. </a:t>
            </a:r>
          </a:p>
          <a:p>
            <a:pPr marL="0" indent="0">
              <a:buNone/>
            </a:pPr>
            <a:r>
              <a:rPr lang="en-GB" sz="2200" dirty="0"/>
              <a:t>In the end, they discovered a treasure chest filled with gems and declared the adventure worth the challenges. “This world is amazing!” Emile said as they headed back to their ship, ready for their next journey.</a:t>
            </a:r>
            <a:endParaRPr lang="en-US" sz="2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65EFDB-43DC-A4EA-A804-8AC8BD006CE2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/ur/ sound spelt &lt;or&gt; after &lt;w&gt;?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929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96F89-F734-DD5E-941A-4A4C53F60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54C29B38-6444-61CC-E007-FFCB8AE41A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72EBDA-A99A-1C3D-81A9-D4457EAF6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the red and purple alien and his trusty robot friend, Aimee, were on a mission to explore a new world. “I </a:t>
            </a:r>
            <a:r>
              <a:rPr lang="en-GB" sz="2200" b="1" u="sng" dirty="0">
                <a:solidFill>
                  <a:srgbClr val="7030A0"/>
                </a:solidFill>
              </a:rPr>
              <a:t>worry</a:t>
            </a:r>
            <a:r>
              <a:rPr lang="en-GB" sz="2200" dirty="0"/>
              <a:t> we might not find anything exciting,” Emile said as they landed their ship.</a:t>
            </a:r>
          </a:p>
          <a:p>
            <a:pPr marL="0" indent="0">
              <a:buNone/>
            </a:pPr>
            <a:r>
              <a:rPr lang="en-GB" sz="2200" dirty="0"/>
              <a:t>“Don’t say a single </a:t>
            </a:r>
            <a:r>
              <a:rPr lang="en-GB" sz="2200" b="1" u="sng" dirty="0">
                <a:solidFill>
                  <a:srgbClr val="7030A0"/>
                </a:solidFill>
              </a:rPr>
              <a:t>word</a:t>
            </a:r>
            <a:r>
              <a:rPr lang="en-GB" sz="2200" dirty="0"/>
              <a:t> like that!” Aimee replied. “Exploring always leads to something worthy of discovery.”</a:t>
            </a:r>
          </a:p>
          <a:p>
            <a:pPr marL="0" indent="0">
              <a:buNone/>
            </a:pPr>
            <a:r>
              <a:rPr lang="en-GB" sz="2200" dirty="0"/>
              <a:t>As they began their </a:t>
            </a:r>
            <a:r>
              <a:rPr lang="en-GB" sz="2200" b="1" u="sng" dirty="0">
                <a:solidFill>
                  <a:srgbClr val="7030A0"/>
                </a:solidFill>
              </a:rPr>
              <a:t>work</a:t>
            </a:r>
            <a:r>
              <a:rPr lang="en-GB" sz="2200" dirty="0"/>
              <a:t>, they spotted a shiny </a:t>
            </a:r>
            <a:r>
              <a:rPr lang="en-GB" sz="2200" b="1" u="sng" dirty="0">
                <a:solidFill>
                  <a:srgbClr val="7030A0"/>
                </a:solidFill>
              </a:rPr>
              <a:t>worm</a:t>
            </a:r>
            <a:r>
              <a:rPr lang="en-GB" sz="2200" dirty="0"/>
              <a:t> wriggling out of the ground. “That’s the longest </a:t>
            </a:r>
            <a:r>
              <a:rPr lang="en-GB" sz="2200" b="1" u="sng" dirty="0">
                <a:solidFill>
                  <a:srgbClr val="7030A0"/>
                </a:solidFill>
              </a:rPr>
              <a:t>worm</a:t>
            </a:r>
            <a:r>
              <a:rPr lang="en-GB" sz="2200" dirty="0"/>
              <a:t> I’ve ever seen!” Emile exclaimed.</a:t>
            </a:r>
          </a:p>
          <a:p>
            <a:pPr marL="0" indent="0">
              <a:buNone/>
            </a:pPr>
            <a:r>
              <a:rPr lang="en-GB" sz="2200" dirty="0"/>
              <a:t>They continued hiking and found an ancient temple. “This place must have been a site of worship,” Aimee said, scanning the carvings on the walls.</a:t>
            </a:r>
          </a:p>
          <a:p>
            <a:pPr marL="0" indent="0">
              <a:buNone/>
            </a:pPr>
            <a:r>
              <a:rPr lang="en-GB" sz="2200" dirty="0"/>
              <a:t>Suddenly, the ground shook, and Emile stumbled. . “This is the worst!” he said. Aimee turned and looked him. “It could be worse,” she said cheerfully and then helped him up. </a:t>
            </a:r>
          </a:p>
          <a:p>
            <a:pPr marL="0" indent="0">
              <a:buNone/>
            </a:pPr>
            <a:r>
              <a:rPr lang="en-GB" sz="2200" dirty="0"/>
              <a:t>In the end, they discovered a treasure chest filled with gems and declared the adventure worth the challenges. “This world is amazing!” Emile said as they headed back to their ship, ready for their next journey.</a:t>
            </a:r>
            <a:endParaRPr lang="en-US" sz="2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D9BF150-C5DF-4E8D-1D72-F2D3BC666987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/ur/ sound spelt &lt;or&gt; after &lt;w&gt;?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714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A0FC9-0F34-5A85-7847-E728C3173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D7120C01-F4A3-5126-FBFE-D2CD765400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397830-7BCA-D8D3-4B9A-2125BC87C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485" y="1463039"/>
            <a:ext cx="11783027" cy="5144183"/>
          </a:xfrm>
          <a:prstGeom prst="roundRect">
            <a:avLst>
              <a:gd name="adj" fmla="val 604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GB" sz="2200" dirty="0"/>
              <a:t>Emile the red and purple alien and his trusty robot friend, Aimee, were on a mission to explore a new world. “I </a:t>
            </a:r>
            <a:r>
              <a:rPr lang="en-GB" sz="2200" b="1" u="sng" dirty="0">
                <a:solidFill>
                  <a:srgbClr val="7030A0"/>
                </a:solidFill>
              </a:rPr>
              <a:t>worry</a:t>
            </a:r>
            <a:r>
              <a:rPr lang="en-GB" sz="2200" dirty="0"/>
              <a:t> we might not find anything exciting,” Emile said as they landed their ship.</a:t>
            </a:r>
          </a:p>
          <a:p>
            <a:pPr marL="0" indent="0">
              <a:buNone/>
            </a:pPr>
            <a:r>
              <a:rPr lang="en-GB" sz="2200" dirty="0"/>
              <a:t>“Don’t say a single </a:t>
            </a:r>
            <a:r>
              <a:rPr lang="en-GB" sz="2200" b="1" u="sng" dirty="0">
                <a:solidFill>
                  <a:srgbClr val="7030A0"/>
                </a:solidFill>
              </a:rPr>
              <a:t>word</a:t>
            </a:r>
            <a:r>
              <a:rPr lang="en-GB" sz="2200" dirty="0"/>
              <a:t> like that!” Aimee replied. “Exploring always leads to something worthy of discovery.”</a:t>
            </a:r>
          </a:p>
          <a:p>
            <a:pPr marL="0" indent="0">
              <a:buNone/>
            </a:pPr>
            <a:r>
              <a:rPr lang="en-GB" sz="2200" dirty="0"/>
              <a:t>As they began their </a:t>
            </a:r>
            <a:r>
              <a:rPr lang="en-GB" sz="2200" b="1" u="sng" dirty="0">
                <a:solidFill>
                  <a:srgbClr val="7030A0"/>
                </a:solidFill>
              </a:rPr>
              <a:t>work</a:t>
            </a:r>
            <a:r>
              <a:rPr lang="en-GB" sz="2200" dirty="0"/>
              <a:t>, they spotted a shiny </a:t>
            </a:r>
            <a:r>
              <a:rPr lang="en-GB" sz="2200" b="1" u="sng" dirty="0">
                <a:solidFill>
                  <a:srgbClr val="7030A0"/>
                </a:solidFill>
              </a:rPr>
              <a:t>worm</a:t>
            </a:r>
            <a:r>
              <a:rPr lang="en-GB" sz="2200" dirty="0"/>
              <a:t> wriggling out of the ground. “That’s the longest </a:t>
            </a:r>
            <a:r>
              <a:rPr lang="en-GB" sz="2200" b="1" u="sng" dirty="0">
                <a:solidFill>
                  <a:srgbClr val="7030A0"/>
                </a:solidFill>
              </a:rPr>
              <a:t>worm</a:t>
            </a:r>
            <a:r>
              <a:rPr lang="en-GB" sz="2200" dirty="0"/>
              <a:t> I’ve ever seen!” Emile exclaimed.</a:t>
            </a:r>
          </a:p>
          <a:p>
            <a:pPr marL="0" indent="0">
              <a:buNone/>
            </a:pPr>
            <a:r>
              <a:rPr lang="en-GB" sz="2200" dirty="0"/>
              <a:t>They continued hiking and found an ancient temple. “This place must have been a site of </a:t>
            </a:r>
            <a:r>
              <a:rPr lang="en-GB" sz="2200" b="1" u="sng" dirty="0">
                <a:solidFill>
                  <a:srgbClr val="7030A0"/>
                </a:solidFill>
              </a:rPr>
              <a:t>worship</a:t>
            </a:r>
            <a:r>
              <a:rPr lang="en-GB" sz="2200" dirty="0"/>
              <a:t>,” Aimee said, scanning the carvings on the walls.</a:t>
            </a:r>
          </a:p>
          <a:p>
            <a:pPr marL="0" indent="0">
              <a:buNone/>
            </a:pPr>
            <a:r>
              <a:rPr lang="en-GB" sz="2200" dirty="0"/>
              <a:t>Suddenly, the ground shook, and Emile stumbled. . “This is the worst!” he said. Aimee turned and looked him. “It could be worse,” she said cheerfully and then helped him up. </a:t>
            </a:r>
          </a:p>
          <a:p>
            <a:pPr marL="0" indent="0">
              <a:buNone/>
            </a:pPr>
            <a:r>
              <a:rPr lang="en-GB" sz="2200" dirty="0"/>
              <a:t>In the end, they discovered a treasure chest filled with gems and declared the adventure worth the challenges. “This world is amazing!” Emile said as they headed back to their ship, ready for their next journey.</a:t>
            </a:r>
            <a:endParaRPr lang="en-US" sz="2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B257EBF-19F0-CF58-46AC-4F3E36292A32}"/>
              </a:ext>
            </a:extLst>
          </p:cNvPr>
          <p:cNvSpPr txBox="1">
            <a:spLocks/>
          </p:cNvSpPr>
          <p:nvPr/>
        </p:nvSpPr>
        <p:spPr>
          <a:xfrm>
            <a:off x="204485" y="250777"/>
            <a:ext cx="11783027" cy="1081912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can you spot that have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/ur/ sound spelt &lt;or&gt; after &lt;w&gt;?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718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2029</Words>
  <Application>Microsoft Office PowerPoint</Application>
  <PresentationFormat>Widescreen</PresentationFormat>
  <Paragraphs>160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The /ur/ sound spelt or after w.</vt:lpstr>
      <vt:lpstr>Do these words have any sound in common?</vt:lpstr>
      <vt:lpstr>The /ur/ sound can be spelt or  after w.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2025-12-08T15:48:26Z</dcterms:modified>
</cp:coreProperties>
</file>