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0"/>
  </p:notesMasterIdLst>
  <p:sldIdLst>
    <p:sldId id="378" r:id="rId2"/>
    <p:sldId id="274" r:id="rId3"/>
    <p:sldId id="371" r:id="rId4"/>
    <p:sldId id="372" r:id="rId5"/>
    <p:sldId id="373" r:id="rId6"/>
    <p:sldId id="374" r:id="rId7"/>
    <p:sldId id="279" r:id="rId8"/>
    <p:sldId id="269" r:id="rId9"/>
    <p:sldId id="259" r:id="rId10"/>
    <p:sldId id="375" r:id="rId11"/>
    <p:sldId id="376" r:id="rId12"/>
    <p:sldId id="377" r:id="rId13"/>
    <p:sldId id="370" r:id="rId14"/>
    <p:sldId id="369" r:id="rId15"/>
    <p:sldId id="361" r:id="rId16"/>
    <p:sldId id="363" r:id="rId17"/>
    <p:sldId id="364" r:id="rId18"/>
    <p:sldId id="270" r:id="rId19"/>
  </p:sldIdLst>
  <p:sldSz cx="12192000" cy="6858000"/>
  <p:notesSz cx="6858000" cy="9144000"/>
  <p:embeddedFontLst>
    <p:embeddedFont>
      <p:font typeface="Andika" panose="02000000000000000000" pitchFamily="2" charset="0"/>
      <p:regular r:id="rId21"/>
      <p:bold r:id="rId22"/>
      <p:italic r:id="rId23"/>
      <p:boldItalic r:id="rId2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9" d="100"/>
          <a:sy n="79" d="100"/>
        </p:scale>
        <p:origin x="211"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1.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theme" Target="theme/theme1.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len Jones" userId="e846aaca-4b24-4b13-b0d0-f2308e16b284" providerId="ADAL" clId="{ED47ACC3-9597-4D89-A1DC-43CF280EF274}"/>
    <pc:docChg chg="addSld delSld modSld">
      <pc:chgData name="Glen Jones" userId="e846aaca-4b24-4b13-b0d0-f2308e16b284" providerId="ADAL" clId="{ED47ACC3-9597-4D89-A1DC-43CF280EF274}" dt="2026-04-22T08:26:59.475" v="6" actId="108"/>
      <pc:docMkLst>
        <pc:docMk/>
      </pc:docMkLst>
      <pc:sldChg chg="modSp mod">
        <pc:chgData name="Glen Jones" userId="e846aaca-4b24-4b13-b0d0-f2308e16b284" providerId="ADAL" clId="{ED47ACC3-9597-4D89-A1DC-43CF280EF274}" dt="2026-04-22T08:26:53.448" v="4" actId="113"/>
        <pc:sldMkLst>
          <pc:docMk/>
          <pc:sldMk cId="1568674183" sldId="375"/>
        </pc:sldMkLst>
        <pc:spChg chg="mod">
          <ac:chgData name="Glen Jones" userId="e846aaca-4b24-4b13-b0d0-f2308e16b284" providerId="ADAL" clId="{ED47ACC3-9597-4D89-A1DC-43CF280EF274}" dt="2026-04-22T08:26:53.448" v="4" actId="113"/>
          <ac:spMkLst>
            <pc:docMk/>
            <pc:sldMk cId="1568674183" sldId="375"/>
            <ac:spMk id="3" creationId="{B5392DF2-ECF5-287E-CA0B-D7EACCB51FC9}"/>
          </ac:spMkLst>
        </pc:spChg>
      </pc:sldChg>
      <pc:sldChg chg="modSp mod">
        <pc:chgData name="Glen Jones" userId="e846aaca-4b24-4b13-b0d0-f2308e16b284" providerId="ADAL" clId="{ED47ACC3-9597-4D89-A1DC-43CF280EF274}" dt="2026-04-22T08:26:56.936" v="5" actId="108"/>
        <pc:sldMkLst>
          <pc:docMk/>
          <pc:sldMk cId="478355307" sldId="376"/>
        </pc:sldMkLst>
        <pc:spChg chg="mod">
          <ac:chgData name="Glen Jones" userId="e846aaca-4b24-4b13-b0d0-f2308e16b284" providerId="ADAL" clId="{ED47ACC3-9597-4D89-A1DC-43CF280EF274}" dt="2026-04-22T08:26:56.936" v="5" actId="108"/>
          <ac:spMkLst>
            <pc:docMk/>
            <pc:sldMk cId="478355307" sldId="376"/>
            <ac:spMk id="3" creationId="{647C230C-839A-2FB8-EEAD-9D645FDA8626}"/>
          </ac:spMkLst>
        </pc:spChg>
      </pc:sldChg>
      <pc:sldChg chg="modSp mod">
        <pc:chgData name="Glen Jones" userId="e846aaca-4b24-4b13-b0d0-f2308e16b284" providerId="ADAL" clId="{ED47ACC3-9597-4D89-A1DC-43CF280EF274}" dt="2026-04-22T08:26:59.475" v="6" actId="108"/>
        <pc:sldMkLst>
          <pc:docMk/>
          <pc:sldMk cId="2918519362" sldId="377"/>
        </pc:sldMkLst>
        <pc:spChg chg="mod">
          <ac:chgData name="Glen Jones" userId="e846aaca-4b24-4b13-b0d0-f2308e16b284" providerId="ADAL" clId="{ED47ACC3-9597-4D89-A1DC-43CF280EF274}" dt="2026-04-22T08:26:59.475" v="6" actId="108"/>
          <ac:spMkLst>
            <pc:docMk/>
            <pc:sldMk cId="2918519362" sldId="377"/>
            <ac:spMk id="3" creationId="{81460BBC-AA17-E232-D047-A7CCBF952EC4}"/>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ndika" panose="02000000000000000000" pitchFamily="2" charset="0"/>
              </a:defRPr>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ndika" panose="02000000000000000000" pitchFamily="2" charset="0"/>
              </a:defRPr>
            </a:lvl1pPr>
          </a:lstStyle>
          <a:p>
            <a:fld id="{E4309E1E-5E59-40E4-A772-8504595289B7}" type="datetimeFigureOut">
              <a:rPr lang="en-GB" smtClean="0"/>
              <a:pPr/>
              <a:t>22/04/2026</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ndika" panose="02000000000000000000" pitchFamily="2" charset="0"/>
              </a:defRPr>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ndika" panose="02000000000000000000" pitchFamily="2" charset="0"/>
              </a:defRPr>
            </a:lvl1pPr>
          </a:lstStyle>
          <a:p>
            <a:fld id="{AB23892D-DEB9-4D3D-82E9-81D21416B5DD}" type="slidenum">
              <a:rPr lang="en-GB" smtClean="0"/>
              <a:pPr/>
              <a:t>‹#›</a:t>
            </a:fld>
            <a:endParaRPr lang="en-GB" dirty="0"/>
          </a:p>
        </p:txBody>
      </p:sp>
    </p:spTree>
    <p:extLst>
      <p:ext uri="{BB962C8B-B14F-4D97-AF65-F5344CB8AC3E}">
        <p14:creationId xmlns:p14="http://schemas.microsoft.com/office/powerpoint/2010/main" val="3393277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ndika" panose="02000000000000000000" pitchFamily="2" charset="0"/>
        <a:ea typeface="+mn-ea"/>
        <a:cs typeface="+mn-cs"/>
      </a:defRPr>
    </a:lvl1pPr>
    <a:lvl2pPr marL="457200" algn="l" defTabSz="914400" rtl="0" eaLnBrk="1" latinLnBrk="0" hangingPunct="1">
      <a:defRPr sz="1200" kern="1200">
        <a:solidFill>
          <a:schemeClr val="tx1"/>
        </a:solidFill>
        <a:latin typeface="Andika" panose="02000000000000000000" pitchFamily="2" charset="0"/>
        <a:ea typeface="+mn-ea"/>
        <a:cs typeface="+mn-cs"/>
      </a:defRPr>
    </a:lvl2pPr>
    <a:lvl3pPr marL="914400" algn="l" defTabSz="914400" rtl="0" eaLnBrk="1" latinLnBrk="0" hangingPunct="1">
      <a:defRPr sz="1200" kern="1200">
        <a:solidFill>
          <a:schemeClr val="tx1"/>
        </a:solidFill>
        <a:latin typeface="Andika" panose="02000000000000000000" pitchFamily="2" charset="0"/>
        <a:ea typeface="+mn-ea"/>
        <a:cs typeface="+mn-cs"/>
      </a:defRPr>
    </a:lvl3pPr>
    <a:lvl4pPr marL="1371600" algn="l" defTabSz="914400" rtl="0" eaLnBrk="1" latinLnBrk="0" hangingPunct="1">
      <a:defRPr sz="1200" kern="1200">
        <a:solidFill>
          <a:schemeClr val="tx1"/>
        </a:solidFill>
        <a:latin typeface="Andika" panose="02000000000000000000" pitchFamily="2" charset="0"/>
        <a:ea typeface="+mn-ea"/>
        <a:cs typeface="+mn-cs"/>
      </a:defRPr>
    </a:lvl4pPr>
    <a:lvl5pPr marL="1828800" algn="l" defTabSz="914400" rtl="0" eaLnBrk="1" latinLnBrk="0" hangingPunct="1">
      <a:defRPr sz="1200" kern="1200">
        <a:solidFill>
          <a:schemeClr val="tx1"/>
        </a:solidFill>
        <a:latin typeface="Andika"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22/04/2026</a:t>
            </a:fld>
            <a:endParaRPr lang="en-GB" dirty="0"/>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22/04/2026</a:t>
            </a:fld>
            <a:endParaRPr lang="en-GB" dirty="0"/>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22/04/2026</a:t>
            </a:fld>
            <a:endParaRPr lang="en-GB" dirty="0"/>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8648948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Rounded Rectangle 4">
            <a:extLst>
              <a:ext uri="{FF2B5EF4-FFF2-40B4-BE49-F238E27FC236}">
                <a16:creationId xmlns:a16="http://schemas.microsoft.com/office/drawing/2014/main" id="{97726840-FCDC-3396-18D3-F4056FFDD25C}"/>
              </a:ext>
            </a:extLst>
          </p:cNvPr>
          <p:cNvSpPr/>
          <p:nvPr userDrawn="1"/>
        </p:nvSpPr>
        <p:spPr bwMode="auto">
          <a:xfrm>
            <a:off x="609601" y="438150"/>
            <a:ext cx="10960100"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609598" y="478895"/>
            <a:ext cx="10960100" cy="994306"/>
          </a:xfrm>
        </p:spPr>
        <p:txBody>
          <a:bodyPr>
            <a:noAutofit/>
          </a:bodyPr>
          <a:lstStyle>
            <a:lvl1pPr>
              <a:defRPr>
                <a:latin typeface="Andika" panose="02000000000000000000" pitchFamily="2" charset="0"/>
              </a:defRPr>
            </a:lvl1pPr>
          </a:lstStyle>
          <a:p>
            <a:r>
              <a:rPr lang="en-US" dirty="0"/>
              <a:t>Click to edit Master title style</a:t>
            </a:r>
            <a:endParaRPr lang="en-GB" dirty="0"/>
          </a:p>
        </p:txBody>
      </p:sp>
    </p:spTree>
    <p:extLst>
      <p:ext uri="{BB962C8B-B14F-4D97-AF65-F5344CB8AC3E}">
        <p14:creationId xmlns:p14="http://schemas.microsoft.com/office/powerpoint/2010/main" val="23420609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Rounded Rectangle 4">
            <a:extLst>
              <a:ext uri="{FF2B5EF4-FFF2-40B4-BE49-F238E27FC236}">
                <a16:creationId xmlns:a16="http://schemas.microsoft.com/office/drawing/2014/main" id="{97726840-FCDC-3396-18D3-F4056FFDD25C}"/>
              </a:ext>
            </a:extLst>
          </p:cNvPr>
          <p:cNvSpPr/>
          <p:nvPr userDrawn="1"/>
        </p:nvSpPr>
        <p:spPr bwMode="auto">
          <a:xfrm>
            <a:off x="609601" y="438150"/>
            <a:ext cx="10960100"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609598" y="478895"/>
            <a:ext cx="10960100" cy="994306"/>
          </a:xfrm>
        </p:spPr>
        <p:txBody>
          <a:bodyPr>
            <a:noAutofit/>
          </a:bodyPr>
          <a:lstStyle>
            <a:lvl1pPr>
              <a:defRPr>
                <a:latin typeface="Andika" panose="02000000000000000000" pitchFamily="2" charset="0"/>
              </a:defRPr>
            </a:lvl1pPr>
          </a:lstStyle>
          <a:p>
            <a:r>
              <a:rPr lang="en-US" dirty="0"/>
              <a:t>Click to edit Master title style</a:t>
            </a:r>
            <a:endParaRPr lang="en-GB" dirty="0"/>
          </a:p>
        </p:txBody>
      </p:sp>
    </p:spTree>
    <p:extLst>
      <p:ext uri="{BB962C8B-B14F-4D97-AF65-F5344CB8AC3E}">
        <p14:creationId xmlns:p14="http://schemas.microsoft.com/office/powerpoint/2010/main" val="2838116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22/04/2026</a:t>
            </a:fld>
            <a:endParaRPr lang="en-GB" dirty="0"/>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22/04/2026</a:t>
            </a:fld>
            <a:endParaRPr lang="en-GB" dirty="0"/>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22/04/2026</a:t>
            </a:fld>
            <a:endParaRPr lang="en-GB" dirty="0"/>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22/04/2026</a:t>
            </a:fld>
            <a:endParaRPr lang="en-GB" dirty="0"/>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22/04/2026</a:t>
            </a:fld>
            <a:endParaRPr lang="en-GB" dirty="0"/>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22/04/2026</a:t>
            </a:fld>
            <a:endParaRPr lang="en-GB" dirty="0"/>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22/04/2026</a:t>
            </a:fld>
            <a:endParaRPr lang="en-GB" dirty="0"/>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22/04/2026</a:t>
            </a:fld>
            <a:endParaRPr lang="en-GB" dirty="0"/>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22/04/2026</a:t>
            </a:fld>
            <a:endParaRPr lang="en-GB" dirty="0"/>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dirty="0"/>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3.xm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iagram&#10;&#10;Description automatically generated">
            <a:extLst>
              <a:ext uri="{FF2B5EF4-FFF2-40B4-BE49-F238E27FC236}">
                <a16:creationId xmlns:a16="http://schemas.microsoft.com/office/drawing/2014/main" id="{E8CFF44C-56B5-9BAD-F711-8E7073B915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pic>
        <p:nvPicPr>
          <p:cNvPr id="10" name="Picture 9" descr="A toy figurine of a cartoon character&#10;&#10;Description automatically generated with low confidence">
            <a:extLst>
              <a:ext uri="{FF2B5EF4-FFF2-40B4-BE49-F238E27FC236}">
                <a16:creationId xmlns:a16="http://schemas.microsoft.com/office/drawing/2014/main" id="{D54D3FF8-31FE-8CAE-B56F-CE723BA056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41859" y="4247765"/>
            <a:ext cx="2471382" cy="2468639"/>
          </a:xfrm>
          <a:prstGeom prst="rect">
            <a:avLst/>
          </a:prstGeom>
        </p:spPr>
      </p:pic>
      <p:sp>
        <p:nvSpPr>
          <p:cNvPr id="4" name="Rectangle: Rounded Corners 3">
            <a:hlinkClick r:id="rId5"/>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spTree>
    <p:extLst>
      <p:ext uri="{BB962C8B-B14F-4D97-AF65-F5344CB8AC3E}">
        <p14:creationId xmlns:p14="http://schemas.microsoft.com/office/powerpoint/2010/main" val="2796273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FDBC45-E7B3-B41F-AAD5-00774870A29A}"/>
            </a:ext>
          </a:extLst>
        </p:cNvPr>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0351E7D7-17F3-800B-E96C-E92B40B82FD0}"/>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B5392DF2-ECF5-287E-CA0B-D7EACCB51FC9}"/>
              </a:ext>
            </a:extLst>
          </p:cNvPr>
          <p:cNvSpPr>
            <a:spLocks noGrp="1"/>
          </p:cNvSpPr>
          <p:nvPr>
            <p:ph idx="1"/>
          </p:nvPr>
        </p:nvSpPr>
        <p:spPr>
          <a:xfrm>
            <a:off x="204485" y="1463039"/>
            <a:ext cx="11783027" cy="5144183"/>
          </a:xfrm>
          <a:prstGeom prst="roundRect">
            <a:avLst>
              <a:gd name="adj" fmla="val 6045"/>
            </a:avLst>
          </a:prstGeom>
          <a:solidFill>
            <a:schemeClr val="bg1"/>
          </a:solidFill>
          <a:ln>
            <a:solidFill>
              <a:schemeClr val="accent1"/>
            </a:solidFill>
          </a:ln>
        </p:spPr>
        <p:txBody>
          <a:bodyPr anchor="ctr">
            <a:noAutofit/>
          </a:bodyPr>
          <a:lstStyle/>
          <a:p>
            <a:pPr marL="0" indent="0">
              <a:buNone/>
            </a:pPr>
            <a:r>
              <a:rPr lang="en-GB" sz="2200" dirty="0"/>
              <a:t>Emile the red-and-purple alien and his trusty robotic friend, Aimee, were exploring a mysterious planet. As they </a:t>
            </a:r>
            <a:r>
              <a:rPr lang="en-GB" sz="2200" b="1" u="sng" dirty="0">
                <a:solidFill>
                  <a:srgbClr val="7030A0"/>
                </a:solidFill>
              </a:rPr>
              <a:t>walked</a:t>
            </a:r>
            <a:r>
              <a:rPr lang="en-GB" sz="2200" dirty="0"/>
              <a:t> towards a crumbling fortress, they noticed a sign that read “</a:t>
            </a:r>
            <a:r>
              <a:rPr lang="en-GB" sz="2200" b="1" u="sng" dirty="0">
                <a:solidFill>
                  <a:srgbClr val="7030A0"/>
                </a:solidFill>
              </a:rPr>
              <a:t>Warder’s</a:t>
            </a:r>
            <a:r>
              <a:rPr lang="en-GB" sz="2200" dirty="0"/>
              <a:t> Headquarters.” “This must have been a base during ancient </a:t>
            </a:r>
            <a:r>
              <a:rPr lang="en-GB" sz="2200" b="1" u="sng" dirty="0">
                <a:solidFill>
                  <a:srgbClr val="7030A0"/>
                </a:solidFill>
              </a:rPr>
              <a:t>warfare</a:t>
            </a:r>
            <a:r>
              <a:rPr lang="en-GB" sz="2200" dirty="0"/>
              <a:t>,” Aimee said.</a:t>
            </a:r>
          </a:p>
          <a:p>
            <a:pPr marL="0" indent="0">
              <a:buNone/>
            </a:pPr>
            <a:r>
              <a:rPr lang="en-GB" sz="2200" dirty="0"/>
              <a:t>Inside, they stepped into a large room called a ward. It was where people used to rest and recover during battles. The walls were lined with old beds, shelves filled with dusty jars, and strange gadgets scattered everywhere. In the corner stood a massive wardrobe. Emile opened it cautiously, revealing a hidden chest. Inside was a shimmering medal and a note. “This looks like an award for bravery,” Emile said, reading the note aloud.</a:t>
            </a:r>
          </a:p>
          <a:p>
            <a:pPr marL="0" indent="0">
              <a:buNone/>
            </a:pPr>
            <a:r>
              <a:rPr lang="en-GB" sz="2200" dirty="0"/>
              <a:t>As they ventured further, a swarm of tiny drones buzzed into the room. “This feels like a leftover defence system from an old warship!” Aimee warned. They dashed outside, where they found an abandoned warplane resting in the dirt. The ground beneath it was still warm, as if someone had left recently.</a:t>
            </a:r>
            <a:endParaRPr lang="en-US" sz="2200" dirty="0"/>
          </a:p>
        </p:txBody>
      </p:sp>
      <p:sp>
        <p:nvSpPr>
          <p:cNvPr id="5" name="Title 1">
            <a:extLst>
              <a:ext uri="{FF2B5EF4-FFF2-40B4-BE49-F238E27FC236}">
                <a16:creationId xmlns:a16="http://schemas.microsoft.com/office/drawing/2014/main" id="{8949B758-657C-906E-D6AC-B248C0E9534C}"/>
              </a:ext>
            </a:extLst>
          </p:cNvPr>
          <p:cNvSpPr txBox="1">
            <a:spLocks/>
          </p:cNvSpPr>
          <p:nvPr/>
        </p:nvSpPr>
        <p:spPr>
          <a:xfrm>
            <a:off x="204485" y="250777"/>
            <a:ext cx="11783027" cy="1081912"/>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Andika" panose="02000000000000000000" pitchFamily="2" charset="0"/>
              </a:rPr>
              <a:t>How many words can you spot that have </a:t>
            </a:r>
          </a:p>
          <a:p>
            <a:pPr algn="ctr"/>
            <a:r>
              <a:rPr lang="en-GB" sz="3200" dirty="0">
                <a:solidFill>
                  <a:schemeClr val="bg1"/>
                </a:solidFill>
                <a:latin typeface="Andika" panose="02000000000000000000" pitchFamily="2" charset="0"/>
              </a:rPr>
              <a:t>the /or/ sound spelt &lt;ar&gt; after &lt;w&gt;?</a:t>
            </a:r>
            <a:endParaRPr lang="en-US" sz="3200" dirty="0">
              <a:solidFill>
                <a:schemeClr val="bg1"/>
              </a:solidFill>
              <a:latin typeface="Andika" panose="02000000000000000000" pitchFamily="2" charset="0"/>
            </a:endParaRPr>
          </a:p>
        </p:txBody>
      </p:sp>
    </p:spTree>
    <p:extLst>
      <p:ext uri="{BB962C8B-B14F-4D97-AF65-F5344CB8AC3E}">
        <p14:creationId xmlns:p14="http://schemas.microsoft.com/office/powerpoint/2010/main" val="15686741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4ED817-E932-26D3-2EF8-5B1D204D129C}"/>
            </a:ext>
          </a:extLst>
        </p:cNvPr>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6D04A2DC-891E-8B9F-4401-50216DDB33CA}"/>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647C230C-839A-2FB8-EEAD-9D645FDA8626}"/>
              </a:ext>
            </a:extLst>
          </p:cNvPr>
          <p:cNvSpPr>
            <a:spLocks noGrp="1"/>
          </p:cNvSpPr>
          <p:nvPr>
            <p:ph idx="1"/>
          </p:nvPr>
        </p:nvSpPr>
        <p:spPr>
          <a:xfrm>
            <a:off x="204485" y="1463039"/>
            <a:ext cx="11783027" cy="5144183"/>
          </a:xfrm>
          <a:prstGeom prst="roundRect">
            <a:avLst>
              <a:gd name="adj" fmla="val 6045"/>
            </a:avLst>
          </a:prstGeom>
          <a:solidFill>
            <a:schemeClr val="bg1"/>
          </a:solidFill>
          <a:ln>
            <a:solidFill>
              <a:schemeClr val="accent1"/>
            </a:solidFill>
          </a:ln>
        </p:spPr>
        <p:txBody>
          <a:bodyPr anchor="ctr">
            <a:noAutofit/>
          </a:bodyPr>
          <a:lstStyle/>
          <a:p>
            <a:pPr marL="0" indent="0">
              <a:buNone/>
            </a:pPr>
            <a:r>
              <a:rPr lang="en-GB" sz="2200" dirty="0"/>
              <a:t>Emile the red-and-purple alien and his trusty robotic friend, Aimee, were exploring a mysterious planet. As they </a:t>
            </a:r>
            <a:r>
              <a:rPr lang="en-GB" sz="2200" b="1" u="sng" dirty="0">
                <a:solidFill>
                  <a:srgbClr val="7030A0"/>
                </a:solidFill>
              </a:rPr>
              <a:t>walked</a:t>
            </a:r>
            <a:r>
              <a:rPr lang="en-GB" sz="2200" dirty="0"/>
              <a:t> towards a crumbling fortress, they noticed a sign that read “</a:t>
            </a:r>
            <a:r>
              <a:rPr lang="en-GB" sz="2200" b="1" u="sng" dirty="0">
                <a:solidFill>
                  <a:srgbClr val="7030A0"/>
                </a:solidFill>
              </a:rPr>
              <a:t>Warder’s</a:t>
            </a:r>
            <a:r>
              <a:rPr lang="en-GB" sz="2200" dirty="0"/>
              <a:t> Headquarters.” “This must have been a base during ancient </a:t>
            </a:r>
            <a:r>
              <a:rPr lang="en-GB" sz="2200" b="1" u="sng" dirty="0">
                <a:solidFill>
                  <a:srgbClr val="7030A0"/>
                </a:solidFill>
              </a:rPr>
              <a:t>warfare</a:t>
            </a:r>
            <a:r>
              <a:rPr lang="en-GB" sz="2200" dirty="0"/>
              <a:t>,” Aimee said.</a:t>
            </a:r>
          </a:p>
          <a:p>
            <a:pPr marL="0" indent="0">
              <a:buNone/>
            </a:pPr>
            <a:r>
              <a:rPr lang="en-GB" sz="2200" dirty="0"/>
              <a:t>Inside, they stepped into a large room called a </a:t>
            </a:r>
            <a:r>
              <a:rPr lang="en-GB" sz="2200" b="1" u="sng" dirty="0">
                <a:solidFill>
                  <a:srgbClr val="7030A0"/>
                </a:solidFill>
              </a:rPr>
              <a:t>ward</a:t>
            </a:r>
            <a:r>
              <a:rPr lang="en-GB" sz="2200" dirty="0"/>
              <a:t>. It was where people used to rest and recover during battles. The walls were lined with old beds, shelves filled with dusty jars, and strange gadgets scattered everywhere. In the corner stood a massive </a:t>
            </a:r>
            <a:r>
              <a:rPr lang="en-GB" sz="2200" b="1" u="sng" dirty="0">
                <a:solidFill>
                  <a:srgbClr val="7030A0"/>
                </a:solidFill>
              </a:rPr>
              <a:t>wardrobe</a:t>
            </a:r>
            <a:r>
              <a:rPr lang="en-GB" sz="2200" dirty="0"/>
              <a:t>. Emile opened it cautiously, revealing a hidden chest. Inside was a shimmering medal and a note. “This looks like an </a:t>
            </a:r>
            <a:r>
              <a:rPr lang="en-GB" sz="2200" b="1" u="sng" dirty="0">
                <a:solidFill>
                  <a:srgbClr val="7030A0"/>
                </a:solidFill>
              </a:rPr>
              <a:t>award</a:t>
            </a:r>
            <a:r>
              <a:rPr lang="en-GB" sz="2200" dirty="0"/>
              <a:t> for bravery,” Emile said, reading the note aloud.</a:t>
            </a:r>
          </a:p>
          <a:p>
            <a:pPr marL="0" indent="0">
              <a:buNone/>
            </a:pPr>
            <a:r>
              <a:rPr lang="en-GB" sz="2200" dirty="0"/>
              <a:t>As they ventured further, a swarm of tiny drones buzzed into the room. “This feels like a leftover defence system from an old warship!” Aimee warned. They dashed outside, where they found an abandoned warplane resting in the dirt. The ground beneath it was still warm, as if someone had left recently.</a:t>
            </a:r>
            <a:endParaRPr lang="en-US" sz="2200" dirty="0"/>
          </a:p>
        </p:txBody>
      </p:sp>
      <p:sp>
        <p:nvSpPr>
          <p:cNvPr id="5" name="Title 1">
            <a:extLst>
              <a:ext uri="{FF2B5EF4-FFF2-40B4-BE49-F238E27FC236}">
                <a16:creationId xmlns:a16="http://schemas.microsoft.com/office/drawing/2014/main" id="{987C41F2-DE99-CE7A-A047-6F97855AF527}"/>
              </a:ext>
            </a:extLst>
          </p:cNvPr>
          <p:cNvSpPr txBox="1">
            <a:spLocks/>
          </p:cNvSpPr>
          <p:nvPr/>
        </p:nvSpPr>
        <p:spPr>
          <a:xfrm>
            <a:off x="204485" y="250777"/>
            <a:ext cx="11783027" cy="1081912"/>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Andika" panose="02000000000000000000" pitchFamily="2" charset="0"/>
              </a:rPr>
              <a:t>How many words can you spot that have </a:t>
            </a:r>
          </a:p>
          <a:p>
            <a:pPr algn="ctr"/>
            <a:r>
              <a:rPr lang="en-GB" sz="3200" dirty="0">
                <a:solidFill>
                  <a:schemeClr val="bg1"/>
                </a:solidFill>
                <a:latin typeface="Andika" panose="02000000000000000000" pitchFamily="2" charset="0"/>
              </a:rPr>
              <a:t>the /or/ sound spelt &lt;ar&gt; after &lt;w&gt;?</a:t>
            </a:r>
            <a:endParaRPr lang="en-US" sz="3200" dirty="0">
              <a:solidFill>
                <a:schemeClr val="bg1"/>
              </a:solidFill>
              <a:latin typeface="Andika" panose="02000000000000000000" pitchFamily="2" charset="0"/>
            </a:endParaRPr>
          </a:p>
        </p:txBody>
      </p:sp>
    </p:spTree>
    <p:extLst>
      <p:ext uri="{BB962C8B-B14F-4D97-AF65-F5344CB8AC3E}">
        <p14:creationId xmlns:p14="http://schemas.microsoft.com/office/powerpoint/2010/main" val="4783553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C7F7FD-A764-28ED-64E5-4B91566414EE}"/>
            </a:ext>
          </a:extLst>
        </p:cNvPr>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D969B4A3-F6A0-B404-DC09-428C13C3346B}"/>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81460BBC-AA17-E232-D047-A7CCBF952EC4}"/>
              </a:ext>
            </a:extLst>
          </p:cNvPr>
          <p:cNvSpPr>
            <a:spLocks noGrp="1"/>
          </p:cNvSpPr>
          <p:nvPr>
            <p:ph idx="1"/>
          </p:nvPr>
        </p:nvSpPr>
        <p:spPr>
          <a:xfrm>
            <a:off x="204485" y="1463039"/>
            <a:ext cx="11783027" cy="5144183"/>
          </a:xfrm>
          <a:prstGeom prst="roundRect">
            <a:avLst>
              <a:gd name="adj" fmla="val 6045"/>
            </a:avLst>
          </a:prstGeom>
          <a:solidFill>
            <a:schemeClr val="bg1"/>
          </a:solidFill>
          <a:ln>
            <a:solidFill>
              <a:schemeClr val="accent1"/>
            </a:solidFill>
          </a:ln>
        </p:spPr>
        <p:txBody>
          <a:bodyPr anchor="ctr">
            <a:noAutofit/>
          </a:bodyPr>
          <a:lstStyle/>
          <a:p>
            <a:pPr marL="0" indent="0">
              <a:buNone/>
            </a:pPr>
            <a:r>
              <a:rPr lang="en-GB" sz="2200" dirty="0"/>
              <a:t>Emile the red-and-purple alien and his trusty robotic friend, Aimee, were exploring a mysterious planet. As they </a:t>
            </a:r>
            <a:r>
              <a:rPr lang="en-GB" sz="2200" b="1" u="sng" dirty="0">
                <a:solidFill>
                  <a:srgbClr val="7030A0"/>
                </a:solidFill>
              </a:rPr>
              <a:t>walked</a:t>
            </a:r>
            <a:r>
              <a:rPr lang="en-GB" sz="2200" dirty="0"/>
              <a:t> towards a crumbling fortress, they noticed a sign that read “</a:t>
            </a:r>
            <a:r>
              <a:rPr lang="en-GB" sz="2200" b="1" u="sng" dirty="0">
                <a:solidFill>
                  <a:srgbClr val="7030A0"/>
                </a:solidFill>
              </a:rPr>
              <a:t>Warder’s</a:t>
            </a:r>
            <a:r>
              <a:rPr lang="en-GB" sz="2200" dirty="0"/>
              <a:t> Headquarters.” “This must have been a base during ancient </a:t>
            </a:r>
            <a:r>
              <a:rPr lang="en-GB" sz="2200" b="1" u="sng" dirty="0">
                <a:solidFill>
                  <a:srgbClr val="7030A0"/>
                </a:solidFill>
              </a:rPr>
              <a:t>warfare</a:t>
            </a:r>
            <a:r>
              <a:rPr lang="en-GB" sz="2200" dirty="0"/>
              <a:t>,” Aimee said.</a:t>
            </a:r>
          </a:p>
          <a:p>
            <a:pPr marL="0" indent="0">
              <a:buNone/>
            </a:pPr>
            <a:r>
              <a:rPr lang="en-GB" sz="2200" dirty="0"/>
              <a:t>Inside, they stepped into a large room called a </a:t>
            </a:r>
            <a:r>
              <a:rPr lang="en-GB" sz="2200" b="1" u="sng" dirty="0">
                <a:solidFill>
                  <a:srgbClr val="7030A0"/>
                </a:solidFill>
              </a:rPr>
              <a:t>ward</a:t>
            </a:r>
            <a:r>
              <a:rPr lang="en-GB" sz="2200" dirty="0"/>
              <a:t>. It was where people used to rest and recover during battles. The walls were lined with old beds, shelves filled with dusty jars, and strange gadgets scattered everywhere. In the corner stood a massive </a:t>
            </a:r>
            <a:r>
              <a:rPr lang="en-GB" sz="2200" b="1" u="sng" dirty="0">
                <a:solidFill>
                  <a:srgbClr val="7030A0"/>
                </a:solidFill>
              </a:rPr>
              <a:t>wardrobe</a:t>
            </a:r>
            <a:r>
              <a:rPr lang="en-GB" sz="2200" dirty="0"/>
              <a:t>. Emile opened it cautiously, revealing a hidden chest. Inside was a shimmering medal and a note. “This looks like an </a:t>
            </a:r>
            <a:r>
              <a:rPr lang="en-GB" sz="2200" b="1" u="sng" dirty="0">
                <a:solidFill>
                  <a:srgbClr val="7030A0"/>
                </a:solidFill>
              </a:rPr>
              <a:t>award</a:t>
            </a:r>
            <a:r>
              <a:rPr lang="en-GB" sz="2200" dirty="0"/>
              <a:t> for bravery,” Emile said, reading the note aloud.</a:t>
            </a:r>
          </a:p>
          <a:p>
            <a:pPr marL="0" indent="0">
              <a:buNone/>
            </a:pPr>
            <a:r>
              <a:rPr lang="en-GB" sz="2200" dirty="0"/>
              <a:t>As they ventured further, a swarm of tiny drones buzzed into the room. “This feels like a leftover defence system from an old </a:t>
            </a:r>
            <a:r>
              <a:rPr lang="en-GB" sz="2200" b="1" u="sng" dirty="0">
                <a:solidFill>
                  <a:srgbClr val="7030A0"/>
                </a:solidFill>
              </a:rPr>
              <a:t>warship</a:t>
            </a:r>
            <a:r>
              <a:rPr lang="en-GB" sz="2200" dirty="0"/>
              <a:t>!” Aimee </a:t>
            </a:r>
            <a:r>
              <a:rPr lang="en-GB" sz="2200" b="1" u="sng" dirty="0">
                <a:solidFill>
                  <a:srgbClr val="7030A0"/>
                </a:solidFill>
              </a:rPr>
              <a:t>warned</a:t>
            </a:r>
            <a:r>
              <a:rPr lang="en-GB" sz="2200" dirty="0"/>
              <a:t>. They dashed outside, where they found an abandoned </a:t>
            </a:r>
            <a:r>
              <a:rPr lang="en-GB" sz="2200" b="1" u="sng" dirty="0">
                <a:solidFill>
                  <a:srgbClr val="7030A0"/>
                </a:solidFill>
              </a:rPr>
              <a:t>warplane</a:t>
            </a:r>
            <a:r>
              <a:rPr lang="en-GB" sz="2200" dirty="0"/>
              <a:t> resting in the dirt. The ground beneath it was still </a:t>
            </a:r>
            <a:r>
              <a:rPr lang="en-GB" sz="2200" b="1" u="sng" dirty="0">
                <a:solidFill>
                  <a:srgbClr val="7030A0"/>
                </a:solidFill>
              </a:rPr>
              <a:t>warm</a:t>
            </a:r>
            <a:r>
              <a:rPr lang="en-GB" sz="2200" dirty="0"/>
              <a:t>, as if someone had left recently.</a:t>
            </a:r>
            <a:endParaRPr lang="en-US" sz="2200" dirty="0"/>
          </a:p>
        </p:txBody>
      </p:sp>
      <p:sp>
        <p:nvSpPr>
          <p:cNvPr id="5" name="Title 1">
            <a:extLst>
              <a:ext uri="{FF2B5EF4-FFF2-40B4-BE49-F238E27FC236}">
                <a16:creationId xmlns:a16="http://schemas.microsoft.com/office/drawing/2014/main" id="{227E90EB-3915-2239-3B6A-BB304A1C3849}"/>
              </a:ext>
            </a:extLst>
          </p:cNvPr>
          <p:cNvSpPr txBox="1">
            <a:spLocks/>
          </p:cNvSpPr>
          <p:nvPr/>
        </p:nvSpPr>
        <p:spPr>
          <a:xfrm>
            <a:off x="204485" y="250777"/>
            <a:ext cx="11783027" cy="1081912"/>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Andika" panose="02000000000000000000" pitchFamily="2" charset="0"/>
              </a:rPr>
              <a:t>How many words can you spot that have </a:t>
            </a:r>
          </a:p>
          <a:p>
            <a:pPr algn="ctr"/>
            <a:r>
              <a:rPr lang="en-GB" sz="3200" dirty="0">
                <a:solidFill>
                  <a:schemeClr val="bg1"/>
                </a:solidFill>
                <a:latin typeface="Andika" panose="02000000000000000000" pitchFamily="2" charset="0"/>
              </a:rPr>
              <a:t>the /or/ sound spelt &lt;ar&gt; after &lt;w&gt;?</a:t>
            </a:r>
            <a:endParaRPr lang="en-US" sz="3200" dirty="0">
              <a:solidFill>
                <a:schemeClr val="bg1"/>
              </a:solidFill>
              <a:latin typeface="Andika" panose="02000000000000000000" pitchFamily="2" charset="0"/>
            </a:endParaRPr>
          </a:p>
        </p:txBody>
      </p:sp>
    </p:spTree>
    <p:extLst>
      <p:ext uri="{BB962C8B-B14F-4D97-AF65-F5344CB8AC3E}">
        <p14:creationId xmlns:p14="http://schemas.microsoft.com/office/powerpoint/2010/main" val="29185193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F3BBC2-78C4-F7C3-DAD0-17851C20661B}"/>
            </a:ext>
          </a:extLst>
        </p:cNvPr>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8C357764-9647-7503-7ADE-698BFCBA87B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8194" name="Title 20">
            <a:extLst>
              <a:ext uri="{FF2B5EF4-FFF2-40B4-BE49-F238E27FC236}">
                <a16:creationId xmlns:a16="http://schemas.microsoft.com/office/drawing/2014/main" id="{A02003C8-DB26-D8EE-A026-BFB4B4E2F562}"/>
              </a:ext>
            </a:extLst>
          </p:cNvPr>
          <p:cNvSpPr>
            <a:spLocks noGrp="1"/>
          </p:cNvSpPr>
          <p:nvPr>
            <p:ph type="title"/>
          </p:nvPr>
        </p:nvSpPr>
        <p:spPr>
          <a:xfrm>
            <a:off x="1584961" y="488304"/>
            <a:ext cx="9530716" cy="993775"/>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latin typeface="+mj-lt"/>
              </a:rPr>
              <a:t>Can you spot the spelling mistakes?</a:t>
            </a:r>
          </a:p>
        </p:txBody>
      </p:sp>
      <p:sp>
        <p:nvSpPr>
          <p:cNvPr id="32" name="Rectangle: Rounded Corners 31">
            <a:extLst>
              <a:ext uri="{FF2B5EF4-FFF2-40B4-BE49-F238E27FC236}">
                <a16:creationId xmlns:a16="http://schemas.microsoft.com/office/drawing/2014/main" id="{77D3FF0C-83D9-6745-64A3-DFB672C09259}"/>
              </a:ext>
            </a:extLst>
          </p:cNvPr>
          <p:cNvSpPr/>
          <p:nvPr/>
        </p:nvSpPr>
        <p:spPr>
          <a:xfrm>
            <a:off x="332509" y="1733455"/>
            <a:ext cx="11471564" cy="4636241"/>
          </a:xfrm>
          <a:prstGeom prst="roundRect">
            <a:avLst>
              <a:gd name="adj" fmla="val 6985"/>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4" name="Picture 33" descr="A picture containing wheel&#10;&#10;Description automatically generated">
            <a:extLst>
              <a:ext uri="{FF2B5EF4-FFF2-40B4-BE49-F238E27FC236}">
                <a16:creationId xmlns:a16="http://schemas.microsoft.com/office/drawing/2014/main" id="{25C3CD16-A1F1-67AE-35C2-721F9C766A6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771" y="-63648"/>
            <a:ext cx="2321476" cy="2165903"/>
          </a:xfrm>
          <a:prstGeom prst="rect">
            <a:avLst/>
          </a:prstGeom>
        </p:spPr>
      </p:pic>
      <p:sp>
        <p:nvSpPr>
          <p:cNvPr id="6" name="TextBox 5">
            <a:extLst>
              <a:ext uri="{FF2B5EF4-FFF2-40B4-BE49-F238E27FC236}">
                <a16:creationId xmlns:a16="http://schemas.microsoft.com/office/drawing/2014/main" id="{098B377D-4174-F3B0-71F9-6BCAFA023AFD}"/>
              </a:ext>
            </a:extLst>
          </p:cNvPr>
          <p:cNvSpPr txBox="1"/>
          <p:nvPr/>
        </p:nvSpPr>
        <p:spPr>
          <a:xfrm>
            <a:off x="332509" y="2013492"/>
            <a:ext cx="11471564" cy="1138773"/>
          </a:xfrm>
          <a:prstGeom prst="rect">
            <a:avLst/>
          </a:prstGeom>
          <a:noFill/>
        </p:spPr>
        <p:txBody>
          <a:bodyPr wrap="square" rtlCol="0">
            <a:spAutoFit/>
          </a:bodyPr>
          <a:lstStyle/>
          <a:p>
            <a:pPr algn="ctr"/>
            <a:r>
              <a:rPr lang="en-GB" sz="3400" dirty="0">
                <a:solidFill>
                  <a:schemeClr val="bg1"/>
                </a:solidFill>
              </a:rPr>
              <a:t>Emile received an aword from the butterflies for being the friendliest alien they had ever met. </a:t>
            </a:r>
          </a:p>
        </p:txBody>
      </p:sp>
      <p:sp>
        <p:nvSpPr>
          <p:cNvPr id="5" name="TextBox 4">
            <a:extLst>
              <a:ext uri="{FF2B5EF4-FFF2-40B4-BE49-F238E27FC236}">
                <a16:creationId xmlns:a16="http://schemas.microsoft.com/office/drawing/2014/main" id="{F0DEE1AF-CD63-92C3-FF47-5BE5E073B2B9}"/>
              </a:ext>
            </a:extLst>
          </p:cNvPr>
          <p:cNvSpPr txBox="1"/>
          <p:nvPr/>
        </p:nvSpPr>
        <p:spPr>
          <a:xfrm>
            <a:off x="332509" y="5064137"/>
            <a:ext cx="11471564" cy="1138773"/>
          </a:xfrm>
          <a:prstGeom prst="rect">
            <a:avLst/>
          </a:prstGeom>
          <a:noFill/>
        </p:spPr>
        <p:txBody>
          <a:bodyPr wrap="square" rtlCol="0">
            <a:spAutoFit/>
          </a:bodyPr>
          <a:lstStyle/>
          <a:p>
            <a:pPr algn="ctr"/>
            <a:r>
              <a:rPr lang="en-GB" sz="3400" dirty="0">
                <a:solidFill>
                  <a:schemeClr val="bg1"/>
                </a:solidFill>
              </a:rPr>
              <a:t>Emile received an </a:t>
            </a:r>
            <a:r>
              <a:rPr lang="en-GB" sz="3400" u="sng" dirty="0">
                <a:solidFill>
                  <a:srgbClr val="FF0000"/>
                </a:solidFill>
              </a:rPr>
              <a:t>award</a:t>
            </a:r>
            <a:r>
              <a:rPr lang="en-GB" sz="3400" dirty="0">
                <a:solidFill>
                  <a:schemeClr val="bg1"/>
                </a:solidFill>
              </a:rPr>
              <a:t> from the butterflies for being the friendliest alien they had ever met. </a:t>
            </a:r>
          </a:p>
        </p:txBody>
      </p:sp>
      <p:sp>
        <p:nvSpPr>
          <p:cNvPr id="7" name="TextBox 6">
            <a:extLst>
              <a:ext uri="{FF2B5EF4-FFF2-40B4-BE49-F238E27FC236}">
                <a16:creationId xmlns:a16="http://schemas.microsoft.com/office/drawing/2014/main" id="{B2DDB002-79BE-856D-A621-6F4457256337}"/>
              </a:ext>
            </a:extLst>
          </p:cNvPr>
          <p:cNvSpPr txBox="1"/>
          <p:nvPr/>
        </p:nvSpPr>
        <p:spPr>
          <a:xfrm>
            <a:off x="332509" y="3538815"/>
            <a:ext cx="11471564" cy="1138773"/>
          </a:xfrm>
          <a:prstGeom prst="rect">
            <a:avLst/>
          </a:prstGeom>
          <a:noFill/>
        </p:spPr>
        <p:txBody>
          <a:bodyPr wrap="square" rtlCol="0">
            <a:spAutoFit/>
          </a:bodyPr>
          <a:lstStyle/>
          <a:p>
            <a:pPr algn="ctr"/>
            <a:r>
              <a:rPr lang="en-GB" sz="3400" dirty="0">
                <a:solidFill>
                  <a:schemeClr val="bg1"/>
                </a:solidFill>
              </a:rPr>
              <a:t>Emile received an award from the butterflies for being the friendliest alien they had ever met. </a:t>
            </a:r>
          </a:p>
        </p:txBody>
      </p:sp>
      <p:cxnSp>
        <p:nvCxnSpPr>
          <p:cNvPr id="9" name="Straight Connector 8">
            <a:extLst>
              <a:ext uri="{FF2B5EF4-FFF2-40B4-BE49-F238E27FC236}">
                <a16:creationId xmlns:a16="http://schemas.microsoft.com/office/drawing/2014/main" id="{DEB012F2-EDA5-8E4D-9CC0-6626295B7CFA}"/>
              </a:ext>
            </a:extLst>
          </p:cNvPr>
          <p:cNvCxnSpPr>
            <a:cxnSpLocks/>
          </p:cNvCxnSpPr>
          <p:nvPr/>
        </p:nvCxnSpPr>
        <p:spPr>
          <a:xfrm>
            <a:off x="2283832" y="3376318"/>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D38FFCC3-1B7D-2B02-50AC-2A87514CE0D0}"/>
              </a:ext>
            </a:extLst>
          </p:cNvPr>
          <p:cNvCxnSpPr>
            <a:cxnSpLocks/>
          </p:cNvCxnSpPr>
          <p:nvPr/>
        </p:nvCxnSpPr>
        <p:spPr>
          <a:xfrm>
            <a:off x="2283832" y="4901641"/>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8318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F3BBC2-78C4-F7C3-DAD0-17851C20661B}"/>
            </a:ext>
          </a:extLst>
        </p:cNvPr>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8C357764-9647-7503-7ADE-698BFCBA87B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8194" name="Title 20">
            <a:extLst>
              <a:ext uri="{FF2B5EF4-FFF2-40B4-BE49-F238E27FC236}">
                <a16:creationId xmlns:a16="http://schemas.microsoft.com/office/drawing/2014/main" id="{A02003C8-DB26-D8EE-A026-BFB4B4E2F562}"/>
              </a:ext>
            </a:extLst>
          </p:cNvPr>
          <p:cNvSpPr>
            <a:spLocks noGrp="1"/>
          </p:cNvSpPr>
          <p:nvPr>
            <p:ph type="title"/>
          </p:nvPr>
        </p:nvSpPr>
        <p:spPr>
          <a:xfrm>
            <a:off x="1584961" y="488304"/>
            <a:ext cx="9530716" cy="993775"/>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latin typeface="+mj-lt"/>
              </a:rPr>
              <a:t>Can you spot the spelling mistakes?</a:t>
            </a:r>
          </a:p>
        </p:txBody>
      </p:sp>
      <p:sp>
        <p:nvSpPr>
          <p:cNvPr id="32" name="Rectangle: Rounded Corners 31">
            <a:extLst>
              <a:ext uri="{FF2B5EF4-FFF2-40B4-BE49-F238E27FC236}">
                <a16:creationId xmlns:a16="http://schemas.microsoft.com/office/drawing/2014/main" id="{77D3FF0C-83D9-6745-64A3-DFB672C09259}"/>
              </a:ext>
            </a:extLst>
          </p:cNvPr>
          <p:cNvSpPr/>
          <p:nvPr/>
        </p:nvSpPr>
        <p:spPr>
          <a:xfrm>
            <a:off x="332509" y="1733455"/>
            <a:ext cx="11471564" cy="4636241"/>
          </a:xfrm>
          <a:prstGeom prst="roundRect">
            <a:avLst>
              <a:gd name="adj" fmla="val 6985"/>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4" name="Picture 33" descr="A picture containing wheel&#10;&#10;Description automatically generated">
            <a:extLst>
              <a:ext uri="{FF2B5EF4-FFF2-40B4-BE49-F238E27FC236}">
                <a16:creationId xmlns:a16="http://schemas.microsoft.com/office/drawing/2014/main" id="{25C3CD16-A1F1-67AE-35C2-721F9C766A6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771" y="-63648"/>
            <a:ext cx="2321476" cy="2165903"/>
          </a:xfrm>
          <a:prstGeom prst="rect">
            <a:avLst/>
          </a:prstGeom>
        </p:spPr>
      </p:pic>
      <p:sp>
        <p:nvSpPr>
          <p:cNvPr id="6" name="TextBox 5">
            <a:extLst>
              <a:ext uri="{FF2B5EF4-FFF2-40B4-BE49-F238E27FC236}">
                <a16:creationId xmlns:a16="http://schemas.microsoft.com/office/drawing/2014/main" id="{098B377D-4174-F3B0-71F9-6BCAFA023AFD}"/>
              </a:ext>
            </a:extLst>
          </p:cNvPr>
          <p:cNvSpPr txBox="1"/>
          <p:nvPr/>
        </p:nvSpPr>
        <p:spPr>
          <a:xfrm>
            <a:off x="332509" y="2013492"/>
            <a:ext cx="11471564" cy="1138773"/>
          </a:xfrm>
          <a:prstGeom prst="rect">
            <a:avLst/>
          </a:prstGeom>
          <a:noFill/>
        </p:spPr>
        <p:txBody>
          <a:bodyPr wrap="square" rtlCol="0">
            <a:spAutoFit/>
          </a:bodyPr>
          <a:lstStyle/>
          <a:p>
            <a:pPr algn="ctr"/>
            <a:r>
              <a:rPr lang="en-GB" sz="3400" dirty="0">
                <a:solidFill>
                  <a:schemeClr val="bg1"/>
                </a:solidFill>
              </a:rPr>
              <a:t>The worrder spoke of amazing things like worrplanes soaring through the sky.</a:t>
            </a:r>
          </a:p>
        </p:txBody>
      </p:sp>
      <p:sp>
        <p:nvSpPr>
          <p:cNvPr id="5" name="TextBox 4">
            <a:extLst>
              <a:ext uri="{FF2B5EF4-FFF2-40B4-BE49-F238E27FC236}">
                <a16:creationId xmlns:a16="http://schemas.microsoft.com/office/drawing/2014/main" id="{F0DEE1AF-CD63-92C3-FF47-5BE5E073B2B9}"/>
              </a:ext>
            </a:extLst>
          </p:cNvPr>
          <p:cNvSpPr txBox="1"/>
          <p:nvPr/>
        </p:nvSpPr>
        <p:spPr>
          <a:xfrm>
            <a:off x="332509" y="5064137"/>
            <a:ext cx="11471564" cy="1138773"/>
          </a:xfrm>
          <a:prstGeom prst="rect">
            <a:avLst/>
          </a:prstGeom>
          <a:noFill/>
        </p:spPr>
        <p:txBody>
          <a:bodyPr wrap="square" rtlCol="0">
            <a:spAutoFit/>
          </a:bodyPr>
          <a:lstStyle/>
          <a:p>
            <a:pPr algn="ctr"/>
            <a:r>
              <a:rPr lang="en-GB" sz="3400" dirty="0">
                <a:solidFill>
                  <a:schemeClr val="bg1"/>
                </a:solidFill>
              </a:rPr>
              <a:t>The </a:t>
            </a:r>
            <a:r>
              <a:rPr lang="en-GB" sz="3400" u="sng" dirty="0">
                <a:solidFill>
                  <a:srgbClr val="FF0000"/>
                </a:solidFill>
              </a:rPr>
              <a:t>warder</a:t>
            </a:r>
            <a:r>
              <a:rPr lang="en-GB" sz="3400" dirty="0">
                <a:solidFill>
                  <a:schemeClr val="bg1"/>
                </a:solidFill>
              </a:rPr>
              <a:t> spoke of amazing things like </a:t>
            </a:r>
            <a:r>
              <a:rPr lang="en-GB" sz="3400" u="sng" dirty="0">
                <a:solidFill>
                  <a:srgbClr val="FF0000"/>
                </a:solidFill>
              </a:rPr>
              <a:t>warplanes</a:t>
            </a:r>
            <a:r>
              <a:rPr lang="en-GB" sz="3400" dirty="0">
                <a:solidFill>
                  <a:schemeClr val="bg1"/>
                </a:solidFill>
              </a:rPr>
              <a:t> soaring through the sky.</a:t>
            </a:r>
          </a:p>
        </p:txBody>
      </p:sp>
      <p:sp>
        <p:nvSpPr>
          <p:cNvPr id="7" name="TextBox 6">
            <a:extLst>
              <a:ext uri="{FF2B5EF4-FFF2-40B4-BE49-F238E27FC236}">
                <a16:creationId xmlns:a16="http://schemas.microsoft.com/office/drawing/2014/main" id="{B2DDB002-79BE-856D-A621-6F4457256337}"/>
              </a:ext>
            </a:extLst>
          </p:cNvPr>
          <p:cNvSpPr txBox="1"/>
          <p:nvPr/>
        </p:nvSpPr>
        <p:spPr>
          <a:xfrm>
            <a:off x="332509" y="3538815"/>
            <a:ext cx="11471564" cy="1138773"/>
          </a:xfrm>
          <a:prstGeom prst="rect">
            <a:avLst/>
          </a:prstGeom>
          <a:noFill/>
        </p:spPr>
        <p:txBody>
          <a:bodyPr wrap="square" rtlCol="0">
            <a:spAutoFit/>
          </a:bodyPr>
          <a:lstStyle/>
          <a:p>
            <a:pPr algn="ctr"/>
            <a:r>
              <a:rPr lang="en-GB" sz="3400" dirty="0">
                <a:solidFill>
                  <a:schemeClr val="bg1"/>
                </a:solidFill>
              </a:rPr>
              <a:t>The warder spoke of amazing things like warplanes soaring through the sky.</a:t>
            </a:r>
          </a:p>
        </p:txBody>
      </p:sp>
      <p:cxnSp>
        <p:nvCxnSpPr>
          <p:cNvPr id="9" name="Straight Connector 8">
            <a:extLst>
              <a:ext uri="{FF2B5EF4-FFF2-40B4-BE49-F238E27FC236}">
                <a16:creationId xmlns:a16="http://schemas.microsoft.com/office/drawing/2014/main" id="{DEB012F2-EDA5-8E4D-9CC0-6626295B7CFA}"/>
              </a:ext>
            </a:extLst>
          </p:cNvPr>
          <p:cNvCxnSpPr>
            <a:cxnSpLocks/>
          </p:cNvCxnSpPr>
          <p:nvPr/>
        </p:nvCxnSpPr>
        <p:spPr>
          <a:xfrm>
            <a:off x="2283832" y="3376318"/>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D38FFCC3-1B7D-2B02-50AC-2A87514CE0D0}"/>
              </a:ext>
            </a:extLst>
          </p:cNvPr>
          <p:cNvCxnSpPr>
            <a:cxnSpLocks/>
          </p:cNvCxnSpPr>
          <p:nvPr/>
        </p:nvCxnSpPr>
        <p:spPr>
          <a:xfrm>
            <a:off x="2283832" y="4901641"/>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44848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 background pattern&#10;&#10;Description automatically generated">
            <a:extLst>
              <a:ext uri="{FF2B5EF4-FFF2-40B4-BE49-F238E27FC236}">
                <a16:creationId xmlns:a16="http://schemas.microsoft.com/office/drawing/2014/main" id="{DB14488D-803F-6C83-7952-2B13FF8E4B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1254034" y="272915"/>
            <a:ext cx="9605555" cy="1529790"/>
          </a:xfrm>
          <a:prstGeom prst="roundRect">
            <a:avLst/>
          </a:prstGeom>
          <a:solidFill>
            <a:srgbClr val="7030A0"/>
          </a:solidFill>
          <a:effectLst>
            <a:outerShdw blurRad="50800" dist="38100" dir="5400000" algn="t" rotWithShape="0">
              <a:prstClr val="black">
                <a:alpha val="40000"/>
              </a:prstClr>
            </a:outerShdw>
          </a:effectLst>
        </p:spPr>
        <p:txBody>
          <a:bodyPr anchor="ctr">
            <a:normAutofit/>
          </a:bodyPr>
          <a:lstStyle/>
          <a:p>
            <a:pPr marL="0" indent="0" algn="ctr">
              <a:buNone/>
            </a:pPr>
            <a:r>
              <a:rPr lang="en-GB" sz="4400" dirty="0">
                <a:solidFill>
                  <a:schemeClr val="bg1"/>
                </a:solidFill>
              </a:rPr>
              <a:t>Scrambler has stolen some letters!</a:t>
            </a:r>
          </a:p>
        </p:txBody>
      </p:sp>
      <p:sp>
        <p:nvSpPr>
          <p:cNvPr id="16" name="Title 1">
            <a:extLst>
              <a:ext uri="{FF2B5EF4-FFF2-40B4-BE49-F238E27FC236}">
                <a16:creationId xmlns:a16="http://schemas.microsoft.com/office/drawing/2014/main" id="{DC34DC73-29CD-E5E8-7F27-AC27DB5B1E92}"/>
              </a:ext>
            </a:extLst>
          </p:cNvPr>
          <p:cNvSpPr txBox="1">
            <a:spLocks/>
          </p:cNvSpPr>
          <p:nvPr/>
        </p:nvSpPr>
        <p:spPr>
          <a:xfrm>
            <a:off x="3598571" y="4181673"/>
            <a:ext cx="2351314" cy="1349017"/>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3.</a:t>
            </a:r>
            <a:r>
              <a:rPr lang="en-GB" sz="3600" dirty="0">
                <a:solidFill>
                  <a:schemeClr val="bg1"/>
                </a:solidFill>
                <a:latin typeface="Andika" panose="02000000000000000000" pitchFamily="2" charset="0"/>
                <a:ea typeface="Andika" panose="02000000000000000000" pitchFamily="2" charset="0"/>
                <a:cs typeface="Andika" panose="02000000000000000000" pitchFamily="2" charset="0"/>
              </a:rPr>
              <a:t> </a:t>
            </a: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__w__rd_</a:t>
            </a:r>
            <a:endParaRPr lang="en-GB"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sp>
        <p:nvSpPr>
          <p:cNvPr id="17" name="Title 1">
            <a:extLst>
              <a:ext uri="{FF2B5EF4-FFF2-40B4-BE49-F238E27FC236}">
                <a16:creationId xmlns:a16="http://schemas.microsoft.com/office/drawing/2014/main" id="{3E6BE0D9-85D8-57B4-41CE-BDDE44CBE3F4}"/>
              </a:ext>
            </a:extLst>
          </p:cNvPr>
          <p:cNvSpPr txBox="1">
            <a:spLocks/>
          </p:cNvSpPr>
          <p:nvPr/>
        </p:nvSpPr>
        <p:spPr>
          <a:xfrm>
            <a:off x="6426924" y="2329146"/>
            <a:ext cx="2351314" cy="1349017"/>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2.</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__r</a:t>
            </a:r>
          </a:p>
        </p:txBody>
      </p:sp>
      <p:sp>
        <p:nvSpPr>
          <p:cNvPr id="18" name="Title 1">
            <a:extLst>
              <a:ext uri="{FF2B5EF4-FFF2-40B4-BE49-F238E27FC236}">
                <a16:creationId xmlns:a16="http://schemas.microsoft.com/office/drawing/2014/main" id="{161CDE6F-956D-514E-27A2-60A492F3DD15}"/>
              </a:ext>
            </a:extLst>
          </p:cNvPr>
          <p:cNvSpPr txBox="1">
            <a:spLocks/>
          </p:cNvSpPr>
          <p:nvPr/>
        </p:nvSpPr>
        <p:spPr>
          <a:xfrm>
            <a:off x="6406592" y="4181673"/>
            <a:ext cx="2351314" cy="1349017"/>
          </a:xfrm>
          <a:prstGeom prst="roundRect">
            <a:avLst>
              <a:gd name="adj" fmla="val 2192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4.</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___d</a:t>
            </a:r>
          </a:p>
        </p:txBody>
      </p:sp>
      <p:sp>
        <p:nvSpPr>
          <p:cNvPr id="19" name="Title 1">
            <a:extLst>
              <a:ext uri="{FF2B5EF4-FFF2-40B4-BE49-F238E27FC236}">
                <a16:creationId xmlns:a16="http://schemas.microsoft.com/office/drawing/2014/main" id="{1B4AB500-C711-94E6-0EC2-FC502538B119}"/>
              </a:ext>
            </a:extLst>
          </p:cNvPr>
          <p:cNvSpPr txBox="1">
            <a:spLocks/>
          </p:cNvSpPr>
          <p:nvPr/>
        </p:nvSpPr>
        <p:spPr>
          <a:xfrm>
            <a:off x="3598571" y="2317680"/>
            <a:ext cx="2351314" cy="1349017"/>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1.</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w__m</a:t>
            </a:r>
          </a:p>
        </p:txBody>
      </p:sp>
      <p:sp>
        <p:nvSpPr>
          <p:cNvPr id="10" name="Red Oval">
            <a:extLst>
              <a:ext uri="{FF2B5EF4-FFF2-40B4-BE49-F238E27FC236}">
                <a16:creationId xmlns:a16="http://schemas.microsoft.com/office/drawing/2014/main" id="{8D3EBFD5-82F3-796A-5DED-4137E46CF11D}"/>
              </a:ext>
            </a:extLst>
          </p:cNvPr>
          <p:cNvSpPr/>
          <p:nvPr/>
        </p:nvSpPr>
        <p:spPr>
          <a:xfrm>
            <a:off x="467256" y="2982753"/>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Green Oval">
            <a:extLst>
              <a:ext uri="{FF2B5EF4-FFF2-40B4-BE49-F238E27FC236}">
                <a16:creationId xmlns:a16="http://schemas.microsoft.com/office/drawing/2014/main" id="{FA463431-F56F-ABAF-D50B-444305BC2F60}"/>
              </a:ext>
            </a:extLst>
          </p:cNvPr>
          <p:cNvSpPr/>
          <p:nvPr/>
        </p:nvSpPr>
        <p:spPr>
          <a:xfrm>
            <a:off x="467256" y="2982753"/>
            <a:ext cx="2547938" cy="2547937"/>
          </a:xfrm>
          <a:prstGeom prst="ellipse">
            <a:avLst/>
          </a:prstGeom>
          <a:solidFill>
            <a:srgbClr val="00B05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extBox 11">
            <a:extLst>
              <a:ext uri="{FF2B5EF4-FFF2-40B4-BE49-F238E27FC236}">
                <a16:creationId xmlns:a16="http://schemas.microsoft.com/office/drawing/2014/main" id="{76C9B103-4D2D-E757-1AB0-43259C072B34}"/>
              </a:ext>
            </a:extLst>
          </p:cNvPr>
          <p:cNvSpPr txBox="1"/>
          <p:nvPr/>
        </p:nvSpPr>
        <p:spPr>
          <a:xfrm>
            <a:off x="691615" y="5689373"/>
            <a:ext cx="2113551" cy="408623"/>
          </a:xfrm>
          <a:prstGeom prst="roundRect">
            <a:avLst/>
          </a:prstGeom>
          <a:solidFill>
            <a:srgbClr val="FF0000"/>
          </a:solidFill>
          <a:ln w="28575">
            <a:solidFill>
              <a:srgbClr val="FFC000"/>
            </a:solidFill>
          </a:ln>
        </p:spPr>
        <p:txBody>
          <a:bodyPr wrap="square" rtlCol="0">
            <a:spAutoFit/>
          </a:bodyPr>
          <a:lstStyle/>
          <a:p>
            <a:pPr algn="ctr"/>
            <a:r>
              <a:rPr lang="en-GB" dirty="0">
                <a:solidFill>
                  <a:schemeClr val="bg1"/>
                </a:solidFill>
              </a:rPr>
              <a:t>TIME’S UP!</a:t>
            </a:r>
          </a:p>
        </p:txBody>
      </p:sp>
      <p:sp>
        <p:nvSpPr>
          <p:cNvPr id="20" name="Grey Oval">
            <a:extLst>
              <a:ext uri="{FF2B5EF4-FFF2-40B4-BE49-F238E27FC236}">
                <a16:creationId xmlns:a16="http://schemas.microsoft.com/office/drawing/2014/main" id="{12A43880-EFB8-69DC-FB95-449CF46BA7D8}"/>
              </a:ext>
            </a:extLst>
          </p:cNvPr>
          <p:cNvSpPr/>
          <p:nvPr/>
        </p:nvSpPr>
        <p:spPr>
          <a:xfrm>
            <a:off x="467256" y="2982753"/>
            <a:ext cx="2547938" cy="2547937"/>
          </a:xfrm>
          <a:prstGeom prst="ellipse">
            <a:avLst/>
          </a:prstGeom>
          <a:solidFill>
            <a:schemeClr val="bg1">
              <a:lumMod val="85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Oval 20">
            <a:extLst>
              <a:ext uri="{FF2B5EF4-FFF2-40B4-BE49-F238E27FC236}">
                <a16:creationId xmlns:a16="http://schemas.microsoft.com/office/drawing/2014/main" id="{9BC0ADD0-B86F-97C6-9239-323CCD5C8517}"/>
              </a:ext>
            </a:extLst>
          </p:cNvPr>
          <p:cNvSpPr/>
          <p:nvPr/>
        </p:nvSpPr>
        <p:spPr>
          <a:xfrm>
            <a:off x="1693985" y="4207681"/>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22" name="Straight Connector 21">
            <a:extLst>
              <a:ext uri="{FF2B5EF4-FFF2-40B4-BE49-F238E27FC236}">
                <a16:creationId xmlns:a16="http://schemas.microsoft.com/office/drawing/2014/main" id="{D58E8EA6-4AEE-7C8B-7C55-DD314227087F}"/>
              </a:ext>
            </a:extLst>
          </p:cNvPr>
          <p:cNvCxnSpPr>
            <a:cxnSpLocks/>
            <a:stCxn id="20" idx="0"/>
          </p:cNvCxnSpPr>
          <p:nvPr/>
        </p:nvCxnSpPr>
        <p:spPr>
          <a:xfrm>
            <a:off x="1741225" y="2982753"/>
            <a:ext cx="0" cy="22309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CA0EC5A8-413A-3BFB-ACC9-93C9903E8EA7}"/>
              </a:ext>
            </a:extLst>
          </p:cNvPr>
          <p:cNvCxnSpPr>
            <a:cxnSpLocks/>
          </p:cNvCxnSpPr>
          <p:nvPr/>
        </p:nvCxnSpPr>
        <p:spPr>
          <a:xfrm>
            <a:off x="1741225" y="5281963"/>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D49A0293-142E-CD2B-9544-42C86912401E}"/>
              </a:ext>
            </a:extLst>
          </p:cNvPr>
          <p:cNvCxnSpPr>
            <a:cxnSpLocks/>
          </p:cNvCxnSpPr>
          <p:nvPr/>
        </p:nvCxnSpPr>
        <p:spPr>
          <a:xfrm>
            <a:off x="2335587" y="5073727"/>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03F8E1D-2850-1BB2-F9AF-3C4ACE0233BE}"/>
              </a:ext>
            </a:extLst>
          </p:cNvPr>
          <p:cNvCxnSpPr>
            <a:cxnSpLocks/>
          </p:cNvCxnSpPr>
          <p:nvPr/>
        </p:nvCxnSpPr>
        <p:spPr>
          <a:xfrm>
            <a:off x="1012534" y="3189906"/>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1C6EA3C9-DD1E-6CB4-0F84-5F311BF0A040}"/>
              </a:ext>
            </a:extLst>
          </p:cNvPr>
          <p:cNvCxnSpPr>
            <a:cxnSpLocks/>
          </p:cNvCxnSpPr>
          <p:nvPr/>
        </p:nvCxnSpPr>
        <p:spPr>
          <a:xfrm>
            <a:off x="597329" y="3683642"/>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7CD043D-BF08-EAB7-9B90-AB3A352BFB20}"/>
              </a:ext>
            </a:extLst>
          </p:cNvPr>
          <p:cNvCxnSpPr>
            <a:cxnSpLocks/>
          </p:cNvCxnSpPr>
          <p:nvPr/>
        </p:nvCxnSpPr>
        <p:spPr>
          <a:xfrm>
            <a:off x="2634003" y="4712351"/>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EBAA2371-9DC6-1667-FF38-0D300332760A}"/>
              </a:ext>
            </a:extLst>
          </p:cNvPr>
          <p:cNvCxnSpPr>
            <a:cxnSpLocks/>
          </p:cNvCxnSpPr>
          <p:nvPr/>
        </p:nvCxnSpPr>
        <p:spPr>
          <a:xfrm>
            <a:off x="2766347" y="4244990"/>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5CE1100A-D041-B610-605D-C52BE1942DEE}"/>
              </a:ext>
            </a:extLst>
          </p:cNvPr>
          <p:cNvCxnSpPr>
            <a:cxnSpLocks/>
          </p:cNvCxnSpPr>
          <p:nvPr/>
        </p:nvCxnSpPr>
        <p:spPr>
          <a:xfrm>
            <a:off x="467256" y="4266619"/>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8D9AA3BF-A8EF-25F0-1E60-B52BFC554660}"/>
              </a:ext>
            </a:extLst>
          </p:cNvPr>
          <p:cNvCxnSpPr>
            <a:cxnSpLocks/>
          </p:cNvCxnSpPr>
          <p:nvPr/>
        </p:nvCxnSpPr>
        <p:spPr>
          <a:xfrm flipV="1">
            <a:off x="2687081" y="3697692"/>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16751A25-6A60-95E5-1CC4-459E677921F7}"/>
              </a:ext>
            </a:extLst>
          </p:cNvPr>
          <p:cNvCxnSpPr>
            <a:cxnSpLocks/>
          </p:cNvCxnSpPr>
          <p:nvPr/>
        </p:nvCxnSpPr>
        <p:spPr>
          <a:xfrm flipV="1">
            <a:off x="627096" y="4728747"/>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07E2CB-93A9-DE54-7FF5-3C1C7548861E}"/>
              </a:ext>
            </a:extLst>
          </p:cNvPr>
          <p:cNvCxnSpPr>
            <a:cxnSpLocks/>
          </p:cNvCxnSpPr>
          <p:nvPr/>
        </p:nvCxnSpPr>
        <p:spPr>
          <a:xfrm flipV="1">
            <a:off x="987726" y="5073727"/>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2FC9F03C-3B72-F929-113B-7B438305B16A}"/>
              </a:ext>
            </a:extLst>
          </p:cNvPr>
          <p:cNvCxnSpPr>
            <a:cxnSpLocks/>
          </p:cNvCxnSpPr>
          <p:nvPr/>
        </p:nvCxnSpPr>
        <p:spPr>
          <a:xfrm flipV="1">
            <a:off x="2391236" y="3231403"/>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36" name="Group 35">
            <a:extLst>
              <a:ext uri="{FF2B5EF4-FFF2-40B4-BE49-F238E27FC236}">
                <a16:creationId xmlns:a16="http://schemas.microsoft.com/office/drawing/2014/main" id="{A052C3CD-0D12-5861-00D1-11F739744973}"/>
              </a:ext>
            </a:extLst>
          </p:cNvPr>
          <p:cNvGrpSpPr>
            <a:grpSpLocks/>
          </p:cNvGrpSpPr>
          <p:nvPr/>
        </p:nvGrpSpPr>
        <p:grpSpPr bwMode="auto">
          <a:xfrm>
            <a:off x="1740453" y="3162513"/>
            <a:ext cx="7938" cy="2208212"/>
            <a:chOff x="6948614" y="3503140"/>
            <a:chExt cx="7930" cy="2208694"/>
          </a:xfrm>
        </p:grpSpPr>
        <p:cxnSp>
          <p:nvCxnSpPr>
            <p:cNvPr id="37" name="Straight Connector 36">
              <a:extLst>
                <a:ext uri="{FF2B5EF4-FFF2-40B4-BE49-F238E27FC236}">
                  <a16:creationId xmlns:a16="http://schemas.microsoft.com/office/drawing/2014/main" id="{8E431F48-DEA3-5A70-F61C-6CE94C87BB06}"/>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ADA33F04-A3F2-E3F8-1EF5-F337DBBDBDC8}"/>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40" name="TextBox 39">
            <a:extLst>
              <a:ext uri="{FF2B5EF4-FFF2-40B4-BE49-F238E27FC236}">
                <a16:creationId xmlns:a16="http://schemas.microsoft.com/office/drawing/2014/main" id="{26A50CD2-9B07-3E5C-93D3-50F3BB83488D}"/>
              </a:ext>
            </a:extLst>
          </p:cNvPr>
          <p:cNvSpPr txBox="1"/>
          <p:nvPr/>
        </p:nvSpPr>
        <p:spPr>
          <a:xfrm>
            <a:off x="314670" y="2196915"/>
            <a:ext cx="2851565" cy="510778"/>
          </a:xfrm>
          <a:prstGeom prst="roundRect">
            <a:avLst/>
          </a:prstGeom>
          <a:solidFill>
            <a:srgbClr val="7030A0"/>
          </a:solidFill>
        </p:spPr>
        <p:txBody>
          <a:bodyPr wrap="square" rtlCol="0">
            <a:spAutoFit/>
          </a:bodyPr>
          <a:lstStyle/>
          <a:p>
            <a:pPr algn="ctr"/>
            <a:r>
              <a:rPr lang="en-GB" sz="2400" dirty="0">
                <a:solidFill>
                  <a:schemeClr val="bg1"/>
                </a:solidFill>
              </a:rPr>
              <a:t>30 Second Timer</a:t>
            </a:r>
          </a:p>
        </p:txBody>
      </p:sp>
      <p:sp>
        <p:nvSpPr>
          <p:cNvPr id="7" name="TextBox 6">
            <a:extLst>
              <a:ext uri="{FF2B5EF4-FFF2-40B4-BE49-F238E27FC236}">
                <a16:creationId xmlns:a16="http://schemas.microsoft.com/office/drawing/2014/main" id="{4E07083D-D162-EDA2-CFB2-2A8ACD3F300D}"/>
              </a:ext>
            </a:extLst>
          </p:cNvPr>
          <p:cNvSpPr txBox="1"/>
          <p:nvPr/>
        </p:nvSpPr>
        <p:spPr>
          <a:xfrm>
            <a:off x="9425653" y="2394857"/>
            <a:ext cx="2547938" cy="3044547"/>
          </a:xfrm>
          <a:prstGeom prst="roundRect">
            <a:avLst/>
          </a:prstGeom>
          <a:solidFill>
            <a:schemeClr val="bg1">
              <a:lumMod val="95000"/>
            </a:schemeClr>
          </a:solidFill>
        </p:spPr>
        <p:txBody>
          <a:bodyPr wrap="square" rtlCol="0">
            <a:spAutoFit/>
          </a:bodyPr>
          <a:lstStyle/>
          <a:p>
            <a:pPr algn="ctr"/>
            <a:r>
              <a:rPr lang="en-GB" sz="4400" dirty="0"/>
              <a:t>war </a:t>
            </a:r>
          </a:p>
          <a:p>
            <a:pPr algn="ctr"/>
            <a:r>
              <a:rPr lang="en-GB" sz="4400" dirty="0"/>
              <a:t>warm </a:t>
            </a:r>
          </a:p>
          <a:p>
            <a:pPr algn="ctr"/>
            <a:r>
              <a:rPr lang="en-GB" sz="4400" dirty="0"/>
              <a:t>towards </a:t>
            </a:r>
          </a:p>
          <a:p>
            <a:pPr algn="ctr"/>
            <a:r>
              <a:rPr lang="en-GB" sz="4400" dirty="0"/>
              <a:t>award </a:t>
            </a:r>
          </a:p>
        </p:txBody>
      </p:sp>
      <p:cxnSp>
        <p:nvCxnSpPr>
          <p:cNvPr id="4" name="Straight Connector 3">
            <a:extLst>
              <a:ext uri="{FF2B5EF4-FFF2-40B4-BE49-F238E27FC236}">
                <a16:creationId xmlns:a16="http://schemas.microsoft.com/office/drawing/2014/main" id="{3D650277-79DF-19ED-9AC3-4758AA7ECD17}"/>
              </a:ext>
            </a:extLst>
          </p:cNvPr>
          <p:cNvCxnSpPr/>
          <p:nvPr/>
        </p:nvCxnSpPr>
        <p:spPr>
          <a:xfrm>
            <a:off x="4638950" y="3231403"/>
            <a:ext cx="578044"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Picture 4" descr="A picture containing text, vector graphics&#10;&#10;Description automatically generated">
            <a:extLst>
              <a:ext uri="{FF2B5EF4-FFF2-40B4-BE49-F238E27FC236}">
                <a16:creationId xmlns:a16="http://schemas.microsoft.com/office/drawing/2014/main" id="{8B019E17-9C94-1B45-6893-EB0EA36C8F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71329" y="4660847"/>
            <a:ext cx="1661233" cy="2145649"/>
          </a:xfrm>
          <a:prstGeom prst="rect">
            <a:avLst/>
          </a:prstGeom>
        </p:spPr>
      </p:pic>
      <p:sp>
        <p:nvSpPr>
          <p:cNvPr id="41" name="TextBox 40">
            <a:extLst>
              <a:ext uri="{FF2B5EF4-FFF2-40B4-BE49-F238E27FC236}">
                <a16:creationId xmlns:a16="http://schemas.microsoft.com/office/drawing/2014/main" id="{0A4E4727-BCD6-9797-B574-6054F733D53E}"/>
              </a:ext>
            </a:extLst>
          </p:cNvPr>
          <p:cNvSpPr txBox="1"/>
          <p:nvPr/>
        </p:nvSpPr>
        <p:spPr>
          <a:xfrm>
            <a:off x="691615" y="5689373"/>
            <a:ext cx="2113551" cy="408623"/>
          </a:xfrm>
          <a:prstGeom prst="roundRect">
            <a:avLst/>
          </a:prstGeom>
          <a:solidFill>
            <a:srgbClr val="FF0000"/>
          </a:solidFill>
          <a:ln w="28575">
            <a:solidFill>
              <a:srgbClr val="FFC000"/>
            </a:solidFill>
          </a:ln>
        </p:spPr>
        <p:txBody>
          <a:bodyPr wrap="square" rtlCol="0">
            <a:spAutoFit/>
          </a:bodyPr>
          <a:lstStyle/>
          <a:p>
            <a:pPr algn="ctr"/>
            <a:r>
              <a:rPr lang="en-GB" dirty="0">
                <a:solidFill>
                  <a:schemeClr val="bg1"/>
                </a:solidFill>
              </a:rPr>
              <a:t>TIME’S UP!</a:t>
            </a:r>
          </a:p>
        </p:txBody>
      </p:sp>
      <p:sp>
        <p:nvSpPr>
          <p:cNvPr id="42" name="TextBox 41">
            <a:extLst>
              <a:ext uri="{FF2B5EF4-FFF2-40B4-BE49-F238E27FC236}">
                <a16:creationId xmlns:a16="http://schemas.microsoft.com/office/drawing/2014/main" id="{7CFD9277-F075-9E67-735E-316768EDB378}"/>
              </a:ext>
            </a:extLst>
          </p:cNvPr>
          <p:cNvSpPr txBox="1"/>
          <p:nvPr/>
        </p:nvSpPr>
        <p:spPr>
          <a:xfrm>
            <a:off x="691615" y="5689373"/>
            <a:ext cx="2113551" cy="408623"/>
          </a:xfrm>
          <a:prstGeom prst="roundRect">
            <a:avLst/>
          </a:prstGeom>
          <a:solidFill>
            <a:srgbClr val="FFC000"/>
          </a:solidFill>
          <a:ln w="28575">
            <a:solidFill>
              <a:srgbClr val="FFC000"/>
            </a:solidFill>
          </a:ln>
        </p:spPr>
        <p:txBody>
          <a:bodyPr wrap="square" rtlCol="0">
            <a:spAutoFit/>
          </a:bodyPr>
          <a:lstStyle/>
          <a:p>
            <a:pPr algn="ctr"/>
            <a:r>
              <a:rPr lang="en-GB" dirty="0">
                <a:solidFill>
                  <a:schemeClr val="bg1"/>
                </a:solidFill>
              </a:rPr>
              <a:t>Last 15 seconds!</a:t>
            </a:r>
          </a:p>
        </p:txBody>
      </p:sp>
      <p:sp>
        <p:nvSpPr>
          <p:cNvPr id="43" name="Go 30 seconds">
            <a:extLst>
              <a:ext uri="{FF2B5EF4-FFF2-40B4-BE49-F238E27FC236}">
                <a16:creationId xmlns:a16="http://schemas.microsoft.com/office/drawing/2014/main" id="{253787CD-3B53-663F-1303-AC106470E016}"/>
              </a:ext>
            </a:extLst>
          </p:cNvPr>
          <p:cNvSpPr txBox="1"/>
          <p:nvPr/>
        </p:nvSpPr>
        <p:spPr>
          <a:xfrm>
            <a:off x="691615" y="5689373"/>
            <a:ext cx="2113551" cy="408623"/>
          </a:xfrm>
          <a:prstGeom prst="roundRect">
            <a:avLst/>
          </a:prstGeom>
          <a:solidFill>
            <a:srgbClr val="00B050"/>
          </a:solidFill>
          <a:ln w="28575">
            <a:solidFill>
              <a:srgbClr val="FFC000"/>
            </a:solidFill>
          </a:ln>
        </p:spPr>
        <p:txBody>
          <a:bodyPr wrap="square" rtlCol="0">
            <a:spAutoFit/>
          </a:bodyPr>
          <a:lstStyle/>
          <a:p>
            <a:pPr algn="ctr"/>
            <a:r>
              <a:rPr lang="en-GB" dirty="0">
                <a:solidFill>
                  <a:schemeClr val="bg1"/>
                </a:solidFill>
              </a:rPr>
              <a:t>GO!</a:t>
            </a:r>
          </a:p>
        </p:txBody>
      </p:sp>
      <p:sp>
        <p:nvSpPr>
          <p:cNvPr id="44" name="30 seconds start">
            <a:extLst>
              <a:ext uri="{FF2B5EF4-FFF2-40B4-BE49-F238E27FC236}">
                <a16:creationId xmlns:a16="http://schemas.microsoft.com/office/drawing/2014/main" id="{9B3E9F09-9C08-4213-473B-A6F7571C51DE}"/>
              </a:ext>
            </a:extLst>
          </p:cNvPr>
          <p:cNvSpPr txBox="1"/>
          <p:nvPr/>
        </p:nvSpPr>
        <p:spPr>
          <a:xfrm>
            <a:off x="691615" y="5689373"/>
            <a:ext cx="2113551" cy="408623"/>
          </a:xfrm>
          <a:prstGeom prst="roundRect">
            <a:avLst/>
          </a:prstGeom>
          <a:solidFill>
            <a:srgbClr val="7030A0"/>
          </a:solidFill>
          <a:ln w="28575">
            <a:solidFill>
              <a:srgbClr val="FFC000"/>
            </a:solidFill>
          </a:ln>
        </p:spPr>
        <p:txBody>
          <a:bodyPr wrap="square" rtlCol="0">
            <a:spAutoFit/>
          </a:bodyPr>
          <a:lstStyle/>
          <a:p>
            <a:pPr algn="ctr"/>
            <a:r>
              <a:rPr lang="en-GB" dirty="0">
                <a:solidFill>
                  <a:schemeClr val="bg1"/>
                </a:solidFill>
              </a:rPr>
              <a:t>Start</a:t>
            </a:r>
          </a:p>
        </p:txBody>
      </p:sp>
    </p:spTree>
    <p:extLst>
      <p:ext uri="{BB962C8B-B14F-4D97-AF65-F5344CB8AC3E}">
        <p14:creationId xmlns:p14="http://schemas.microsoft.com/office/powerpoint/2010/main" val="1950301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10800000">
                                      <p:cBhvr>
                                        <p:cTn id="6" dur="30000" fill="hold"/>
                                        <p:tgtEl>
                                          <p:spTgt spid="36"/>
                                        </p:tgtEl>
                                        <p:attrNameLst>
                                          <p:attrName>r</p:attrName>
                                        </p:attrNameLst>
                                      </p:cBhvr>
                                    </p:animRot>
                                  </p:childTnLst>
                                </p:cTn>
                              </p:par>
                              <p:par>
                                <p:cTn id="7" presetID="1" presetClass="exit"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hidden"/>
                                      </p:to>
                                    </p:set>
                                  </p:childTnLst>
                                </p:cTn>
                              </p:par>
                              <p:par>
                                <p:cTn id="9" presetID="1" presetClass="exit" presetSubtype="0" fill="hold" grpId="0" nodeType="withEffect">
                                  <p:stCondLst>
                                    <p:cond delay="30000"/>
                                  </p:stCondLst>
                                  <p:childTnLst>
                                    <p:set>
                                      <p:cBhvr>
                                        <p:cTn id="10" dur="1" fill="hold">
                                          <p:stCondLst>
                                            <p:cond delay="0"/>
                                          </p:stCondLst>
                                        </p:cTn>
                                        <p:tgtEl>
                                          <p:spTgt spid="11"/>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44"/>
                                        </p:tgtEl>
                                      </p:cBhvr>
                                    </p:animEffect>
                                    <p:set>
                                      <p:cBhvr>
                                        <p:cTn id="13" dur="1" fill="hold">
                                          <p:stCondLst>
                                            <p:cond delay="499"/>
                                          </p:stCondLst>
                                        </p:cTn>
                                        <p:tgtEl>
                                          <p:spTgt spid="44"/>
                                        </p:tgtEl>
                                        <p:attrNameLst>
                                          <p:attrName>style.visibility</p:attrName>
                                        </p:attrNameLst>
                                      </p:cBhvr>
                                      <p:to>
                                        <p:strVal val="hidden"/>
                                      </p:to>
                                    </p:set>
                                  </p:childTnLst>
                                </p:cTn>
                              </p:par>
                              <p:par>
                                <p:cTn id="14" presetID="10" presetClass="exit" presetSubtype="0" fill="hold" grpId="0" nodeType="withEffect">
                                  <p:stCondLst>
                                    <p:cond delay="30000"/>
                                  </p:stCondLst>
                                  <p:childTnLst>
                                    <p:animEffect transition="out" filter="fade">
                                      <p:cBhvr>
                                        <p:cTn id="15" dur="500"/>
                                        <p:tgtEl>
                                          <p:spTgt spid="42"/>
                                        </p:tgtEl>
                                      </p:cBhvr>
                                    </p:animEffect>
                                    <p:set>
                                      <p:cBhvr>
                                        <p:cTn id="16" dur="1" fill="hold">
                                          <p:stCondLst>
                                            <p:cond delay="499"/>
                                          </p:stCondLst>
                                        </p:cTn>
                                        <p:tgtEl>
                                          <p:spTgt spid="42"/>
                                        </p:tgtEl>
                                        <p:attrNameLst>
                                          <p:attrName>style.visibility</p:attrName>
                                        </p:attrNameLst>
                                      </p:cBhvr>
                                      <p:to>
                                        <p:strVal val="hidden"/>
                                      </p:to>
                                    </p:set>
                                  </p:childTnLst>
                                </p:cTn>
                              </p:par>
                              <p:par>
                                <p:cTn id="17" presetID="10" presetClass="exit" presetSubtype="0" fill="hold" grpId="0" nodeType="withEffect">
                                  <p:stCondLst>
                                    <p:cond delay="15000"/>
                                  </p:stCondLst>
                                  <p:childTnLst>
                                    <p:animEffect transition="out" filter="fade">
                                      <p:cBhvr>
                                        <p:cTn id="18" dur="500"/>
                                        <p:tgtEl>
                                          <p:spTgt spid="43"/>
                                        </p:tgtEl>
                                      </p:cBhvr>
                                    </p:animEffect>
                                    <p:set>
                                      <p:cBhvr>
                                        <p:cTn id="19" dur="1" fill="hold">
                                          <p:stCondLst>
                                            <p:cond delay="499"/>
                                          </p:stCondLst>
                                        </p:cTn>
                                        <p:tgtEl>
                                          <p:spTgt spid="4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0" grpId="0" animBg="1"/>
      <p:bldP spid="42" grpId="0" animBg="1"/>
      <p:bldP spid="43" grpId="0" animBg="1"/>
      <p:bldP spid="4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 background pattern&#10;&#10;Description automatically generated">
            <a:extLst>
              <a:ext uri="{FF2B5EF4-FFF2-40B4-BE49-F238E27FC236}">
                <a16:creationId xmlns:a16="http://schemas.microsoft.com/office/drawing/2014/main" id="{DB14488D-803F-6C83-7952-2B13FF8E4B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1254034" y="272915"/>
            <a:ext cx="9605555" cy="1529790"/>
          </a:xfrm>
          <a:prstGeom prst="roundRect">
            <a:avLst/>
          </a:prstGeom>
          <a:solidFill>
            <a:srgbClr val="7030A0"/>
          </a:solidFill>
          <a:effectLst>
            <a:outerShdw blurRad="50800" dist="38100" dir="5400000" algn="t" rotWithShape="0">
              <a:prstClr val="black">
                <a:alpha val="40000"/>
              </a:prstClr>
            </a:outerShdw>
          </a:effectLst>
        </p:spPr>
        <p:txBody>
          <a:bodyPr anchor="ctr">
            <a:normAutofit/>
          </a:bodyPr>
          <a:lstStyle/>
          <a:p>
            <a:pPr marL="0" indent="0" algn="ctr">
              <a:buNone/>
            </a:pPr>
            <a:r>
              <a:rPr lang="en-GB" sz="4400" dirty="0">
                <a:solidFill>
                  <a:schemeClr val="bg1"/>
                </a:solidFill>
              </a:rPr>
              <a:t>Well done!</a:t>
            </a:r>
          </a:p>
        </p:txBody>
      </p:sp>
      <p:sp>
        <p:nvSpPr>
          <p:cNvPr id="16" name="Title 1">
            <a:extLst>
              <a:ext uri="{FF2B5EF4-FFF2-40B4-BE49-F238E27FC236}">
                <a16:creationId xmlns:a16="http://schemas.microsoft.com/office/drawing/2014/main" id="{DC34DC73-29CD-E5E8-7F27-AC27DB5B1E92}"/>
              </a:ext>
            </a:extLst>
          </p:cNvPr>
          <p:cNvSpPr txBox="1">
            <a:spLocks/>
          </p:cNvSpPr>
          <p:nvPr/>
        </p:nvSpPr>
        <p:spPr>
          <a:xfrm>
            <a:off x="3598571" y="4181673"/>
            <a:ext cx="2351314" cy="1349017"/>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1800" dirty="0">
                <a:solidFill>
                  <a:schemeClr val="bg1"/>
                </a:solidFill>
                <a:latin typeface="Andika" panose="02000000000000000000" pitchFamily="2" charset="0"/>
                <a:ea typeface="Andika" panose="02000000000000000000" pitchFamily="2" charset="0"/>
                <a:cs typeface="Andika" panose="02000000000000000000" pitchFamily="2" charset="0"/>
              </a:rPr>
              <a:t>3.</a:t>
            </a:r>
            <a:r>
              <a:rPr lang="en-GB" sz="3600" dirty="0">
                <a:solidFill>
                  <a:schemeClr val="bg1"/>
                </a:solidFill>
                <a:latin typeface="Andika" panose="02000000000000000000" pitchFamily="2" charset="0"/>
                <a:ea typeface="Andika" panose="02000000000000000000" pitchFamily="2" charset="0"/>
                <a:cs typeface="Andika" panose="02000000000000000000" pitchFamily="2" charset="0"/>
              </a:rPr>
              <a:t> </a:t>
            </a:r>
            <a:r>
              <a:rPr lang="en-GB" sz="3200" u="sng" dirty="0">
                <a:solidFill>
                  <a:srgbClr val="FF0000"/>
                </a:solidFill>
                <a:latin typeface="Andika" panose="02000000000000000000" pitchFamily="2" charset="0"/>
                <a:ea typeface="Andika" panose="02000000000000000000" pitchFamily="2" charset="0"/>
                <a:cs typeface="Andika" panose="02000000000000000000" pitchFamily="2" charset="0"/>
              </a:rPr>
              <a:t>to</a:t>
            </a:r>
            <a:r>
              <a:rPr lang="en-GB" sz="3200" dirty="0">
                <a:solidFill>
                  <a:schemeClr val="bg1"/>
                </a:solidFill>
                <a:latin typeface="Andika" panose="02000000000000000000" pitchFamily="2" charset="0"/>
                <a:ea typeface="Andika" panose="02000000000000000000" pitchFamily="2" charset="0"/>
                <a:cs typeface="Andika" panose="02000000000000000000" pitchFamily="2" charset="0"/>
              </a:rPr>
              <a:t>w</a:t>
            </a:r>
            <a:r>
              <a:rPr lang="en-GB" sz="3200" u="sng" dirty="0">
                <a:solidFill>
                  <a:srgbClr val="FF0000"/>
                </a:solidFill>
                <a:latin typeface="Andika" panose="02000000000000000000" pitchFamily="2" charset="0"/>
                <a:ea typeface="Andika" panose="02000000000000000000" pitchFamily="2" charset="0"/>
                <a:cs typeface="Andika" panose="02000000000000000000" pitchFamily="2" charset="0"/>
              </a:rPr>
              <a:t>a</a:t>
            </a:r>
            <a:r>
              <a:rPr lang="en-GB" sz="3200" dirty="0">
                <a:solidFill>
                  <a:schemeClr val="bg1"/>
                </a:solidFill>
                <a:latin typeface="Andika" panose="02000000000000000000" pitchFamily="2" charset="0"/>
                <a:ea typeface="Andika" panose="02000000000000000000" pitchFamily="2" charset="0"/>
                <a:cs typeface="Andika" panose="02000000000000000000" pitchFamily="2" charset="0"/>
              </a:rPr>
              <a:t>rd</a:t>
            </a:r>
            <a:r>
              <a:rPr lang="en-GB" sz="3200" u="sng" dirty="0">
                <a:solidFill>
                  <a:srgbClr val="FF0000"/>
                </a:solidFill>
                <a:latin typeface="Andika" panose="02000000000000000000" pitchFamily="2" charset="0"/>
                <a:ea typeface="Andika" panose="02000000000000000000" pitchFamily="2" charset="0"/>
                <a:cs typeface="Andika" panose="02000000000000000000" pitchFamily="2" charset="0"/>
              </a:rPr>
              <a:t>s</a:t>
            </a:r>
            <a:endParaRPr lang="en-GB" sz="2400"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sp>
        <p:nvSpPr>
          <p:cNvPr id="17" name="Title 1">
            <a:extLst>
              <a:ext uri="{FF2B5EF4-FFF2-40B4-BE49-F238E27FC236}">
                <a16:creationId xmlns:a16="http://schemas.microsoft.com/office/drawing/2014/main" id="{3E6BE0D9-85D8-57B4-41CE-BDDE44CBE3F4}"/>
              </a:ext>
            </a:extLst>
          </p:cNvPr>
          <p:cNvSpPr txBox="1">
            <a:spLocks/>
          </p:cNvSpPr>
          <p:nvPr/>
        </p:nvSpPr>
        <p:spPr>
          <a:xfrm>
            <a:off x="6426924" y="2329146"/>
            <a:ext cx="2351314" cy="1349017"/>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2.</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a:t>
            </a:r>
            <a:r>
              <a:rPr lang="en-GB" u="sng" dirty="0">
                <a:solidFill>
                  <a:srgbClr val="FF0000"/>
                </a:solidFill>
                <a:latin typeface="Andika" panose="02000000000000000000" pitchFamily="2" charset="0"/>
                <a:ea typeface="Andika" panose="02000000000000000000" pitchFamily="2" charset="0"/>
                <a:cs typeface="Andika" panose="02000000000000000000" pitchFamily="2" charset="0"/>
              </a:rPr>
              <a:t>wa</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r</a:t>
            </a:r>
          </a:p>
        </p:txBody>
      </p:sp>
      <p:sp>
        <p:nvSpPr>
          <p:cNvPr id="18" name="Title 1">
            <a:extLst>
              <a:ext uri="{FF2B5EF4-FFF2-40B4-BE49-F238E27FC236}">
                <a16:creationId xmlns:a16="http://schemas.microsoft.com/office/drawing/2014/main" id="{161CDE6F-956D-514E-27A2-60A492F3DD15}"/>
              </a:ext>
            </a:extLst>
          </p:cNvPr>
          <p:cNvSpPr txBox="1">
            <a:spLocks/>
          </p:cNvSpPr>
          <p:nvPr/>
        </p:nvSpPr>
        <p:spPr>
          <a:xfrm>
            <a:off x="6406592" y="4181673"/>
            <a:ext cx="2351314" cy="1349017"/>
          </a:xfrm>
          <a:prstGeom prst="roundRect">
            <a:avLst>
              <a:gd name="adj" fmla="val 2192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4.</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a:t>
            </a:r>
            <a:r>
              <a:rPr lang="en-GB" u="sng" dirty="0">
                <a:solidFill>
                  <a:srgbClr val="FF0000"/>
                </a:solidFill>
                <a:latin typeface="Andika" panose="02000000000000000000" pitchFamily="2" charset="0"/>
                <a:ea typeface="Andika" panose="02000000000000000000" pitchFamily="2" charset="0"/>
                <a:cs typeface="Andika" panose="02000000000000000000" pitchFamily="2" charset="0"/>
              </a:rPr>
              <a:t>awar</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d</a:t>
            </a:r>
          </a:p>
        </p:txBody>
      </p:sp>
      <p:sp>
        <p:nvSpPr>
          <p:cNvPr id="19" name="Title 1">
            <a:extLst>
              <a:ext uri="{FF2B5EF4-FFF2-40B4-BE49-F238E27FC236}">
                <a16:creationId xmlns:a16="http://schemas.microsoft.com/office/drawing/2014/main" id="{1B4AB500-C711-94E6-0EC2-FC502538B119}"/>
              </a:ext>
            </a:extLst>
          </p:cNvPr>
          <p:cNvSpPr txBox="1">
            <a:spLocks/>
          </p:cNvSpPr>
          <p:nvPr/>
        </p:nvSpPr>
        <p:spPr>
          <a:xfrm>
            <a:off x="3598571" y="2317680"/>
            <a:ext cx="2351314" cy="1349017"/>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1.</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w</a:t>
            </a:r>
            <a:r>
              <a:rPr lang="en-GB" u="sng" dirty="0">
                <a:solidFill>
                  <a:srgbClr val="FF0000"/>
                </a:solidFill>
                <a:latin typeface="Andika" panose="02000000000000000000" pitchFamily="2" charset="0"/>
                <a:ea typeface="Andika" panose="02000000000000000000" pitchFamily="2" charset="0"/>
                <a:cs typeface="Andika" panose="02000000000000000000" pitchFamily="2" charset="0"/>
              </a:rPr>
              <a:t>ar</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m</a:t>
            </a:r>
          </a:p>
        </p:txBody>
      </p:sp>
      <p:sp>
        <p:nvSpPr>
          <p:cNvPr id="10" name="Red Oval">
            <a:extLst>
              <a:ext uri="{FF2B5EF4-FFF2-40B4-BE49-F238E27FC236}">
                <a16:creationId xmlns:a16="http://schemas.microsoft.com/office/drawing/2014/main" id="{8D3EBFD5-82F3-796A-5DED-4137E46CF11D}"/>
              </a:ext>
            </a:extLst>
          </p:cNvPr>
          <p:cNvSpPr/>
          <p:nvPr/>
        </p:nvSpPr>
        <p:spPr>
          <a:xfrm>
            <a:off x="467256" y="2982753"/>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extBox 11">
            <a:extLst>
              <a:ext uri="{FF2B5EF4-FFF2-40B4-BE49-F238E27FC236}">
                <a16:creationId xmlns:a16="http://schemas.microsoft.com/office/drawing/2014/main" id="{76C9B103-4D2D-E757-1AB0-43259C072B34}"/>
              </a:ext>
            </a:extLst>
          </p:cNvPr>
          <p:cNvSpPr txBox="1"/>
          <p:nvPr/>
        </p:nvSpPr>
        <p:spPr>
          <a:xfrm>
            <a:off x="691615" y="5689373"/>
            <a:ext cx="2113551" cy="408623"/>
          </a:xfrm>
          <a:prstGeom prst="roundRect">
            <a:avLst/>
          </a:prstGeom>
          <a:solidFill>
            <a:srgbClr val="FF0000"/>
          </a:solidFill>
          <a:ln w="28575">
            <a:solidFill>
              <a:srgbClr val="FFC000"/>
            </a:solidFill>
          </a:ln>
        </p:spPr>
        <p:txBody>
          <a:bodyPr wrap="square" rtlCol="0">
            <a:spAutoFit/>
          </a:bodyPr>
          <a:lstStyle/>
          <a:p>
            <a:pPr algn="ctr"/>
            <a:r>
              <a:rPr lang="en-GB" dirty="0">
                <a:solidFill>
                  <a:schemeClr val="bg1"/>
                </a:solidFill>
              </a:rPr>
              <a:t>TIME’S UP!</a:t>
            </a:r>
          </a:p>
        </p:txBody>
      </p:sp>
      <p:sp>
        <p:nvSpPr>
          <p:cNvPr id="21" name="Oval 20">
            <a:extLst>
              <a:ext uri="{FF2B5EF4-FFF2-40B4-BE49-F238E27FC236}">
                <a16:creationId xmlns:a16="http://schemas.microsoft.com/office/drawing/2014/main" id="{9BC0ADD0-B86F-97C6-9239-323CCD5C8517}"/>
              </a:ext>
            </a:extLst>
          </p:cNvPr>
          <p:cNvSpPr/>
          <p:nvPr/>
        </p:nvSpPr>
        <p:spPr>
          <a:xfrm>
            <a:off x="1693985" y="4207681"/>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22" name="Straight Connector 21">
            <a:extLst>
              <a:ext uri="{FF2B5EF4-FFF2-40B4-BE49-F238E27FC236}">
                <a16:creationId xmlns:a16="http://schemas.microsoft.com/office/drawing/2014/main" id="{D58E8EA6-4AEE-7C8B-7C55-DD314227087F}"/>
              </a:ext>
            </a:extLst>
          </p:cNvPr>
          <p:cNvCxnSpPr>
            <a:cxnSpLocks/>
          </p:cNvCxnSpPr>
          <p:nvPr/>
        </p:nvCxnSpPr>
        <p:spPr>
          <a:xfrm>
            <a:off x="1741225" y="2982753"/>
            <a:ext cx="0" cy="22309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CA0EC5A8-413A-3BFB-ACC9-93C9903E8EA7}"/>
              </a:ext>
            </a:extLst>
          </p:cNvPr>
          <p:cNvCxnSpPr>
            <a:cxnSpLocks/>
          </p:cNvCxnSpPr>
          <p:nvPr/>
        </p:nvCxnSpPr>
        <p:spPr>
          <a:xfrm>
            <a:off x="1741225" y="5281963"/>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D49A0293-142E-CD2B-9544-42C86912401E}"/>
              </a:ext>
            </a:extLst>
          </p:cNvPr>
          <p:cNvCxnSpPr>
            <a:cxnSpLocks/>
          </p:cNvCxnSpPr>
          <p:nvPr/>
        </p:nvCxnSpPr>
        <p:spPr>
          <a:xfrm>
            <a:off x="2335587" y="5073727"/>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03F8E1D-2850-1BB2-F9AF-3C4ACE0233BE}"/>
              </a:ext>
            </a:extLst>
          </p:cNvPr>
          <p:cNvCxnSpPr>
            <a:cxnSpLocks/>
          </p:cNvCxnSpPr>
          <p:nvPr/>
        </p:nvCxnSpPr>
        <p:spPr>
          <a:xfrm>
            <a:off x="1012534" y="3189906"/>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1C6EA3C9-DD1E-6CB4-0F84-5F311BF0A040}"/>
              </a:ext>
            </a:extLst>
          </p:cNvPr>
          <p:cNvCxnSpPr>
            <a:cxnSpLocks/>
          </p:cNvCxnSpPr>
          <p:nvPr/>
        </p:nvCxnSpPr>
        <p:spPr>
          <a:xfrm>
            <a:off x="597329" y="3683642"/>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7CD043D-BF08-EAB7-9B90-AB3A352BFB20}"/>
              </a:ext>
            </a:extLst>
          </p:cNvPr>
          <p:cNvCxnSpPr>
            <a:cxnSpLocks/>
          </p:cNvCxnSpPr>
          <p:nvPr/>
        </p:nvCxnSpPr>
        <p:spPr>
          <a:xfrm>
            <a:off x="2634003" y="4712351"/>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EBAA2371-9DC6-1667-FF38-0D300332760A}"/>
              </a:ext>
            </a:extLst>
          </p:cNvPr>
          <p:cNvCxnSpPr>
            <a:cxnSpLocks/>
          </p:cNvCxnSpPr>
          <p:nvPr/>
        </p:nvCxnSpPr>
        <p:spPr>
          <a:xfrm>
            <a:off x="2766347" y="4244990"/>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5CE1100A-D041-B610-605D-C52BE1942DEE}"/>
              </a:ext>
            </a:extLst>
          </p:cNvPr>
          <p:cNvCxnSpPr>
            <a:cxnSpLocks/>
          </p:cNvCxnSpPr>
          <p:nvPr/>
        </p:nvCxnSpPr>
        <p:spPr>
          <a:xfrm>
            <a:off x="467256" y="4266619"/>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8D9AA3BF-A8EF-25F0-1E60-B52BFC554660}"/>
              </a:ext>
            </a:extLst>
          </p:cNvPr>
          <p:cNvCxnSpPr>
            <a:cxnSpLocks/>
          </p:cNvCxnSpPr>
          <p:nvPr/>
        </p:nvCxnSpPr>
        <p:spPr>
          <a:xfrm flipV="1">
            <a:off x="2687081" y="3697692"/>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16751A25-6A60-95E5-1CC4-459E677921F7}"/>
              </a:ext>
            </a:extLst>
          </p:cNvPr>
          <p:cNvCxnSpPr>
            <a:cxnSpLocks/>
          </p:cNvCxnSpPr>
          <p:nvPr/>
        </p:nvCxnSpPr>
        <p:spPr>
          <a:xfrm flipV="1">
            <a:off x="627096" y="4728747"/>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07E2CB-93A9-DE54-7FF5-3C1C7548861E}"/>
              </a:ext>
            </a:extLst>
          </p:cNvPr>
          <p:cNvCxnSpPr>
            <a:cxnSpLocks/>
          </p:cNvCxnSpPr>
          <p:nvPr/>
        </p:nvCxnSpPr>
        <p:spPr>
          <a:xfrm flipV="1">
            <a:off x="987726" y="5073727"/>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2FC9F03C-3B72-F929-113B-7B438305B16A}"/>
              </a:ext>
            </a:extLst>
          </p:cNvPr>
          <p:cNvCxnSpPr>
            <a:cxnSpLocks/>
          </p:cNvCxnSpPr>
          <p:nvPr/>
        </p:nvCxnSpPr>
        <p:spPr>
          <a:xfrm flipV="1">
            <a:off x="2391236" y="3231403"/>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36" name="Group 35">
            <a:extLst>
              <a:ext uri="{FF2B5EF4-FFF2-40B4-BE49-F238E27FC236}">
                <a16:creationId xmlns:a16="http://schemas.microsoft.com/office/drawing/2014/main" id="{A052C3CD-0D12-5861-00D1-11F739744973}"/>
              </a:ext>
            </a:extLst>
          </p:cNvPr>
          <p:cNvGrpSpPr>
            <a:grpSpLocks/>
          </p:cNvGrpSpPr>
          <p:nvPr/>
        </p:nvGrpSpPr>
        <p:grpSpPr bwMode="auto">
          <a:xfrm rot="10800000">
            <a:off x="1740453" y="3162513"/>
            <a:ext cx="7938" cy="2208212"/>
            <a:chOff x="6948614" y="3503140"/>
            <a:chExt cx="7930" cy="2208694"/>
          </a:xfrm>
        </p:grpSpPr>
        <p:cxnSp>
          <p:nvCxnSpPr>
            <p:cNvPr id="37" name="Straight Connector 36">
              <a:extLst>
                <a:ext uri="{FF2B5EF4-FFF2-40B4-BE49-F238E27FC236}">
                  <a16:creationId xmlns:a16="http://schemas.microsoft.com/office/drawing/2014/main" id="{8E431F48-DEA3-5A70-F61C-6CE94C87BB06}"/>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ADA33F04-A3F2-E3F8-1EF5-F337DBBDBDC8}"/>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40" name="TextBox 39">
            <a:extLst>
              <a:ext uri="{FF2B5EF4-FFF2-40B4-BE49-F238E27FC236}">
                <a16:creationId xmlns:a16="http://schemas.microsoft.com/office/drawing/2014/main" id="{26A50CD2-9B07-3E5C-93D3-50F3BB83488D}"/>
              </a:ext>
            </a:extLst>
          </p:cNvPr>
          <p:cNvSpPr txBox="1"/>
          <p:nvPr/>
        </p:nvSpPr>
        <p:spPr>
          <a:xfrm>
            <a:off x="314670" y="2196915"/>
            <a:ext cx="2851565" cy="510778"/>
          </a:xfrm>
          <a:prstGeom prst="roundRect">
            <a:avLst/>
          </a:prstGeom>
          <a:solidFill>
            <a:srgbClr val="7030A0"/>
          </a:solidFill>
        </p:spPr>
        <p:txBody>
          <a:bodyPr wrap="square" rtlCol="0">
            <a:spAutoFit/>
          </a:bodyPr>
          <a:lstStyle/>
          <a:p>
            <a:pPr algn="ctr"/>
            <a:r>
              <a:rPr lang="en-GB" sz="2400" dirty="0">
                <a:solidFill>
                  <a:schemeClr val="bg1"/>
                </a:solidFill>
              </a:rPr>
              <a:t>30 Second Timer</a:t>
            </a:r>
          </a:p>
        </p:txBody>
      </p:sp>
      <p:sp>
        <p:nvSpPr>
          <p:cNvPr id="7" name="TextBox 6">
            <a:extLst>
              <a:ext uri="{FF2B5EF4-FFF2-40B4-BE49-F238E27FC236}">
                <a16:creationId xmlns:a16="http://schemas.microsoft.com/office/drawing/2014/main" id="{4E07083D-D162-EDA2-CFB2-2A8ACD3F300D}"/>
              </a:ext>
            </a:extLst>
          </p:cNvPr>
          <p:cNvSpPr txBox="1"/>
          <p:nvPr/>
        </p:nvSpPr>
        <p:spPr>
          <a:xfrm>
            <a:off x="9425653" y="2394857"/>
            <a:ext cx="2547938" cy="3044547"/>
          </a:xfrm>
          <a:prstGeom prst="roundRect">
            <a:avLst/>
          </a:prstGeom>
          <a:solidFill>
            <a:schemeClr val="bg1">
              <a:lumMod val="95000"/>
            </a:schemeClr>
          </a:solidFill>
        </p:spPr>
        <p:txBody>
          <a:bodyPr wrap="square" rtlCol="0">
            <a:spAutoFit/>
          </a:bodyPr>
          <a:lstStyle/>
          <a:p>
            <a:pPr algn="ctr"/>
            <a:r>
              <a:rPr lang="en-GB" sz="4400" dirty="0"/>
              <a:t>war </a:t>
            </a:r>
          </a:p>
          <a:p>
            <a:pPr algn="ctr"/>
            <a:r>
              <a:rPr lang="en-GB" sz="4400" dirty="0"/>
              <a:t>warm </a:t>
            </a:r>
          </a:p>
          <a:p>
            <a:pPr algn="ctr"/>
            <a:r>
              <a:rPr lang="en-GB" sz="4400" dirty="0"/>
              <a:t>towards </a:t>
            </a:r>
          </a:p>
          <a:p>
            <a:pPr algn="ctr"/>
            <a:r>
              <a:rPr lang="en-GB" sz="4400" dirty="0"/>
              <a:t>award </a:t>
            </a:r>
          </a:p>
        </p:txBody>
      </p:sp>
      <p:cxnSp>
        <p:nvCxnSpPr>
          <p:cNvPr id="4" name="Straight Connector 3">
            <a:extLst>
              <a:ext uri="{FF2B5EF4-FFF2-40B4-BE49-F238E27FC236}">
                <a16:creationId xmlns:a16="http://schemas.microsoft.com/office/drawing/2014/main" id="{3D650277-79DF-19ED-9AC3-4758AA7ECD17}"/>
              </a:ext>
            </a:extLst>
          </p:cNvPr>
          <p:cNvCxnSpPr/>
          <p:nvPr/>
        </p:nvCxnSpPr>
        <p:spPr>
          <a:xfrm>
            <a:off x="4638950" y="3231403"/>
            <a:ext cx="578044" cy="0"/>
          </a:xfrm>
          <a:prstGeom prst="line">
            <a:avLst/>
          </a:prstGeom>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A4E4727-BCD6-9797-B574-6054F733D53E}"/>
              </a:ext>
            </a:extLst>
          </p:cNvPr>
          <p:cNvSpPr txBox="1"/>
          <p:nvPr/>
        </p:nvSpPr>
        <p:spPr>
          <a:xfrm>
            <a:off x="691615" y="5689373"/>
            <a:ext cx="2113551" cy="408623"/>
          </a:xfrm>
          <a:prstGeom prst="roundRect">
            <a:avLst/>
          </a:prstGeom>
          <a:solidFill>
            <a:srgbClr val="FF0000"/>
          </a:solidFill>
          <a:ln w="28575">
            <a:solidFill>
              <a:srgbClr val="FFC000"/>
            </a:solidFill>
          </a:ln>
        </p:spPr>
        <p:txBody>
          <a:bodyPr wrap="square" rtlCol="0">
            <a:spAutoFit/>
          </a:bodyPr>
          <a:lstStyle/>
          <a:p>
            <a:pPr algn="ctr"/>
            <a:r>
              <a:rPr lang="en-GB" dirty="0">
                <a:solidFill>
                  <a:schemeClr val="bg1"/>
                </a:solidFill>
              </a:rPr>
              <a:t>TIME’S UP!</a:t>
            </a:r>
          </a:p>
        </p:txBody>
      </p:sp>
      <p:pic>
        <p:nvPicPr>
          <p:cNvPr id="39" name="Picture 38" descr="A toy figurine of a cartoon character&#10;&#10;Description automatically generated with low confidence">
            <a:extLst>
              <a:ext uri="{FF2B5EF4-FFF2-40B4-BE49-F238E27FC236}">
                <a16:creationId xmlns:a16="http://schemas.microsoft.com/office/drawing/2014/main" id="{4EB2BF6E-F7CA-384B-6528-130C917EE5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05738" y="129547"/>
            <a:ext cx="2190564" cy="2188133"/>
          </a:xfrm>
          <a:prstGeom prst="rect">
            <a:avLst/>
          </a:prstGeom>
        </p:spPr>
      </p:pic>
    </p:spTree>
    <p:extLst>
      <p:ext uri="{BB962C8B-B14F-4D97-AF65-F5344CB8AC3E}">
        <p14:creationId xmlns:p14="http://schemas.microsoft.com/office/powerpoint/2010/main" val="10082388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flag flying in front of a building&#10;&#10;Description automatically generated with low confidence">
            <a:extLst>
              <a:ext uri="{FF2B5EF4-FFF2-40B4-BE49-F238E27FC236}">
                <a16:creationId xmlns:a16="http://schemas.microsoft.com/office/drawing/2014/main" id="{5751194D-481E-9C5D-7FA7-4F13A3F54E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5" name="Picture 4" descr="A close-up of a toy&#10;&#10;Description automatically generated with medium confidence">
            <a:extLst>
              <a:ext uri="{FF2B5EF4-FFF2-40B4-BE49-F238E27FC236}">
                <a16:creationId xmlns:a16="http://schemas.microsoft.com/office/drawing/2014/main" id="{AEDAD691-208A-0D7D-25BA-7AEC5B59A79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625400" y="4217426"/>
            <a:ext cx="2049449" cy="2640574"/>
          </a:xfrm>
          <a:prstGeom prst="rect">
            <a:avLst/>
          </a:prstGeom>
          <a:effectLst>
            <a:outerShdw blurRad="63500" sx="102000" sy="102000" algn="ctr" rotWithShape="0">
              <a:prstClr val="black">
                <a:alpha val="40000"/>
              </a:prstClr>
            </a:outerShdw>
          </a:effectLst>
        </p:spPr>
      </p:pic>
      <p:graphicFrame>
        <p:nvGraphicFramePr>
          <p:cNvPr id="7" name="Table 4">
            <a:extLst>
              <a:ext uri="{FF2B5EF4-FFF2-40B4-BE49-F238E27FC236}">
                <a16:creationId xmlns:a16="http://schemas.microsoft.com/office/drawing/2014/main" id="{F27B061C-BBB5-7253-90D7-E79123DB55D3}"/>
              </a:ext>
            </a:extLst>
          </p:cNvPr>
          <p:cNvGraphicFramePr>
            <a:graphicFrameLocks/>
          </p:cNvGraphicFramePr>
          <p:nvPr>
            <p:extLst>
              <p:ext uri="{D42A27DB-BD31-4B8C-83A1-F6EECF244321}">
                <p14:modId xmlns:p14="http://schemas.microsoft.com/office/powerpoint/2010/main" val="2509294217"/>
              </p:ext>
            </p:extLst>
          </p:nvPr>
        </p:nvGraphicFramePr>
        <p:xfrm>
          <a:off x="3009494" y="597746"/>
          <a:ext cx="6173010" cy="5022427"/>
        </p:xfrm>
        <a:graphic>
          <a:graphicData uri="http://schemas.openxmlformats.org/drawingml/2006/table">
            <a:tbl>
              <a:tblPr firstRow="1" bandRow="1">
                <a:tableStyleId>{5C22544A-7EE6-4342-B048-85BDC9FD1C3A}</a:tableStyleId>
              </a:tblPr>
              <a:tblGrid>
                <a:gridCol w="3086505">
                  <a:extLst>
                    <a:ext uri="{9D8B030D-6E8A-4147-A177-3AD203B41FA5}">
                      <a16:colId xmlns:a16="http://schemas.microsoft.com/office/drawing/2014/main" val="100053916"/>
                    </a:ext>
                  </a:extLst>
                </a:gridCol>
                <a:gridCol w="3086505">
                  <a:extLst>
                    <a:ext uri="{9D8B030D-6E8A-4147-A177-3AD203B41FA5}">
                      <a16:colId xmlns:a16="http://schemas.microsoft.com/office/drawing/2014/main" val="3074923577"/>
                    </a:ext>
                  </a:extLst>
                </a:gridCol>
              </a:tblGrid>
              <a:tr h="541867">
                <a:tc>
                  <a:txBody>
                    <a:bodyPr/>
                    <a:lstStyle/>
                    <a:p>
                      <a:r>
                        <a:rPr lang="en-GB" dirty="0"/>
                        <a:t>Activity</a:t>
                      </a:r>
                    </a:p>
                  </a:txBody>
                  <a:tcPr>
                    <a:solidFill>
                      <a:srgbClr val="7030A0"/>
                    </a:solidFill>
                  </a:tcPr>
                </a:tc>
                <a:tc>
                  <a:txBody>
                    <a:bodyPr/>
                    <a:lstStyle/>
                    <a:p>
                      <a:pPr algn="ctr"/>
                      <a:r>
                        <a:rPr lang="en-GB" dirty="0"/>
                        <a:t>Game Code</a:t>
                      </a:r>
                    </a:p>
                  </a:txBody>
                  <a:tcPr>
                    <a:solidFill>
                      <a:srgbClr val="7030A0"/>
                    </a:solidFill>
                  </a:tcPr>
                </a:tc>
                <a:extLst>
                  <a:ext uri="{0D108BD9-81ED-4DB2-BD59-A6C34878D82A}">
                    <a16:rowId xmlns:a16="http://schemas.microsoft.com/office/drawing/2014/main" val="1080527238"/>
                  </a:ext>
                </a:extLst>
              </a:tr>
              <a:tr h="640080">
                <a:tc>
                  <a:txBody>
                    <a:bodyPr/>
                    <a:lstStyle/>
                    <a:p>
                      <a:r>
                        <a:rPr lang="en-GB" dirty="0"/>
                        <a:t>Learn game</a:t>
                      </a:r>
                    </a:p>
                  </a:txBody>
                  <a:tcPr/>
                </a:tc>
                <a:tc>
                  <a:txBody>
                    <a:bodyPr/>
                    <a:lstStyle/>
                    <a:p>
                      <a:pPr algn="ctr"/>
                      <a:r>
                        <a:rPr lang="en-GB" sz="1800" kern="1200" dirty="0">
                          <a:solidFill>
                            <a:schemeClr val="dk1"/>
                          </a:solidFill>
                          <a:effectLst/>
                          <a:latin typeface="+mn-lt"/>
                          <a:ea typeface="+mn-ea"/>
                          <a:cs typeface="+mn-cs"/>
                        </a:rPr>
                        <a:t>SY2T2BW5L</a:t>
                      </a:r>
                    </a:p>
                  </a:txBody>
                  <a:tcPr/>
                </a:tc>
                <a:extLst>
                  <a:ext uri="{0D108BD9-81ED-4DB2-BD59-A6C34878D82A}">
                    <a16:rowId xmlns:a16="http://schemas.microsoft.com/office/drawing/2014/main" val="3827501023"/>
                  </a:ext>
                </a:extLst>
              </a:tr>
              <a:tr h="640080">
                <a:tc>
                  <a:txBody>
                    <a:bodyPr/>
                    <a:lstStyle/>
                    <a:p>
                      <a:r>
                        <a:rPr lang="en-GB" dirty="0"/>
                        <a:t>Practise game</a:t>
                      </a:r>
                    </a:p>
                  </a:txBody>
                  <a:tcPr/>
                </a:tc>
                <a:tc>
                  <a:txBody>
                    <a:bodyPr/>
                    <a:lstStyle/>
                    <a:p>
                      <a:pPr algn="ctr"/>
                      <a:r>
                        <a:rPr lang="en-GB" sz="1800" kern="1200" dirty="0">
                          <a:solidFill>
                            <a:schemeClr val="dk1"/>
                          </a:solidFill>
                          <a:effectLst/>
                          <a:latin typeface="+mn-lt"/>
                          <a:ea typeface="+mn-ea"/>
                          <a:cs typeface="+mn-cs"/>
                        </a:rPr>
                        <a:t>SY2T2BW5P</a:t>
                      </a:r>
                      <a:endParaRPr lang="en-GB" dirty="0"/>
                    </a:p>
                  </a:txBody>
                  <a:tcPr/>
                </a:tc>
                <a:extLst>
                  <a:ext uri="{0D108BD9-81ED-4DB2-BD59-A6C34878D82A}">
                    <a16:rowId xmlns:a16="http://schemas.microsoft.com/office/drawing/2014/main" val="3275912010"/>
                  </a:ext>
                </a:extLst>
              </a:tr>
              <a:tr h="640080">
                <a:tc>
                  <a:txBody>
                    <a:bodyPr/>
                    <a:lstStyle/>
                    <a:p>
                      <a:r>
                        <a:rPr lang="en-GB" dirty="0"/>
                        <a:t>Snake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SY2T2BW5S</a:t>
                      </a:r>
                      <a:endParaRPr lang="en-GB" dirty="0"/>
                    </a:p>
                  </a:txBody>
                  <a:tcPr/>
                </a:tc>
                <a:extLst>
                  <a:ext uri="{0D108BD9-81ED-4DB2-BD59-A6C34878D82A}">
                    <a16:rowId xmlns:a16="http://schemas.microsoft.com/office/drawing/2014/main" val="3135253869"/>
                  </a:ext>
                </a:extLst>
              </a:tr>
              <a:tr h="640080">
                <a:tc>
                  <a:txBody>
                    <a:bodyPr/>
                    <a:lstStyle/>
                    <a:p>
                      <a:r>
                        <a:rPr lang="en-GB" dirty="0"/>
                        <a:t>Frogger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SY2T2BW5F</a:t>
                      </a:r>
                    </a:p>
                  </a:txBody>
                  <a:tcPr/>
                </a:tc>
                <a:extLst>
                  <a:ext uri="{0D108BD9-81ED-4DB2-BD59-A6C34878D82A}">
                    <a16:rowId xmlns:a16="http://schemas.microsoft.com/office/drawing/2014/main" val="3480849814"/>
                  </a:ext>
                </a:extLst>
              </a:tr>
              <a:tr h="640080">
                <a:tc>
                  <a:txBody>
                    <a:bodyPr/>
                    <a:lstStyle/>
                    <a:p>
                      <a:r>
                        <a:rPr lang="en-GB" dirty="0"/>
                        <a:t>Anagram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SY2T2BW5A</a:t>
                      </a:r>
                    </a:p>
                  </a:txBody>
                  <a:tcPr/>
                </a:tc>
                <a:extLst>
                  <a:ext uri="{0D108BD9-81ED-4DB2-BD59-A6C34878D82A}">
                    <a16:rowId xmlns:a16="http://schemas.microsoft.com/office/drawing/2014/main" val="1353888042"/>
                  </a:ext>
                </a:extLst>
              </a:tr>
              <a:tr h="640080">
                <a:tc>
                  <a:txBody>
                    <a:bodyPr/>
                    <a:lstStyle/>
                    <a:p>
                      <a:r>
                        <a:rPr lang="en-GB" dirty="0"/>
                        <a:t>Sailing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SY2T2BW5Sa</a:t>
                      </a:r>
                      <a:endParaRPr lang="en-GB" dirty="0"/>
                    </a:p>
                  </a:txBody>
                  <a:tcPr/>
                </a:tc>
                <a:extLst>
                  <a:ext uri="{0D108BD9-81ED-4DB2-BD59-A6C34878D82A}">
                    <a16:rowId xmlns:a16="http://schemas.microsoft.com/office/drawing/2014/main" val="1139806352"/>
                  </a:ext>
                </a:extLst>
              </a:tr>
              <a:tr h="640080">
                <a:tc>
                  <a:txBody>
                    <a:bodyPr/>
                    <a:lstStyle/>
                    <a:p>
                      <a:r>
                        <a:rPr lang="en-GB" dirty="0"/>
                        <a:t>Feast game (app only)</a:t>
                      </a:r>
                    </a:p>
                  </a:txBody>
                  <a:tcPr/>
                </a:tc>
                <a:tc>
                  <a:txBody>
                    <a:bodyPr/>
                    <a:lstStyle/>
                    <a:p>
                      <a:pPr algn="ctr"/>
                      <a:r>
                        <a:rPr lang="en-GB" sz="1800" kern="1200" dirty="0">
                          <a:solidFill>
                            <a:schemeClr val="dk1"/>
                          </a:solidFill>
                          <a:effectLst/>
                          <a:latin typeface="+mn-lt"/>
                          <a:ea typeface="+mn-ea"/>
                          <a:cs typeface="+mn-cs"/>
                        </a:rPr>
                        <a:t>SY2T2BW5Fe </a:t>
                      </a:r>
                      <a:endParaRPr lang="en-GB" dirty="0"/>
                    </a:p>
                  </a:txBody>
                  <a:tcPr/>
                </a:tc>
                <a:extLst>
                  <a:ext uri="{0D108BD9-81ED-4DB2-BD59-A6C34878D82A}">
                    <a16:rowId xmlns:a16="http://schemas.microsoft.com/office/drawing/2014/main" val="2629414807"/>
                  </a:ext>
                </a:extLst>
              </a:tr>
            </a:tbl>
          </a:graphicData>
        </a:graphic>
      </p:graphicFrame>
    </p:spTree>
    <p:extLst>
      <p:ext uri="{BB962C8B-B14F-4D97-AF65-F5344CB8AC3E}">
        <p14:creationId xmlns:p14="http://schemas.microsoft.com/office/powerpoint/2010/main" val="2837964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1.25E-6 2.59259E-6 L -0.26094 -0.01297 " pathEditMode="relative" rAng="0" ptsTypes="AA">
                                      <p:cBhvr>
                                        <p:cTn id="6" dur="2000" fill="hold"/>
                                        <p:tgtEl>
                                          <p:spTgt spid="5"/>
                                        </p:tgtEl>
                                        <p:attrNameLst>
                                          <p:attrName>ppt_x</p:attrName>
                                          <p:attrName>ppt_y</p:attrName>
                                        </p:attrNameLst>
                                      </p:cBhvr>
                                      <p:rCtr x="-13047" y="-6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background pattern&#10;&#10;Description automatically generated">
            <a:extLst>
              <a:ext uri="{FF2B5EF4-FFF2-40B4-BE49-F238E27FC236}">
                <a16:creationId xmlns:a16="http://schemas.microsoft.com/office/drawing/2014/main" id="{F8BA9F8E-EA62-3B3A-F868-060E7A7DA5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65" y="0"/>
            <a:ext cx="12178469" cy="6858000"/>
          </a:xfrm>
          <a:prstGeom prst="rect">
            <a:avLst/>
          </a:prstGeom>
        </p:spPr>
      </p:pic>
      <p:sp>
        <p:nvSpPr>
          <p:cNvPr id="8" name="Rectangle: Rounded Corners 7">
            <a:extLst>
              <a:ext uri="{FF2B5EF4-FFF2-40B4-BE49-F238E27FC236}">
                <a16:creationId xmlns:a16="http://schemas.microsoft.com/office/drawing/2014/main" id="{AB5D0B7B-85F0-FA06-DF0D-4C855FDDEE76}"/>
              </a:ext>
            </a:extLst>
          </p:cNvPr>
          <p:cNvSpPr/>
          <p:nvPr/>
        </p:nvSpPr>
        <p:spPr>
          <a:xfrm>
            <a:off x="2087730" y="1659102"/>
            <a:ext cx="8016536" cy="413699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9" name="Picture 8" descr="A picture containing text&#10;&#10;Description automatically generated">
            <a:extLst>
              <a:ext uri="{FF2B5EF4-FFF2-40B4-BE49-F238E27FC236}">
                <a16:creationId xmlns:a16="http://schemas.microsoft.com/office/drawing/2014/main" id="{77435CA9-255A-196F-D2C4-47700F007DD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89437" y="3806660"/>
            <a:ext cx="2556073" cy="1424548"/>
          </a:xfrm>
          <a:prstGeom prst="rect">
            <a:avLst/>
          </a:prstGeom>
        </p:spPr>
      </p:pic>
      <p:sp>
        <p:nvSpPr>
          <p:cNvPr id="11266" name="Title 1">
            <a:extLst>
              <a:ext uri="{FF2B5EF4-FFF2-40B4-BE49-F238E27FC236}">
                <a16:creationId xmlns:a16="http://schemas.microsoft.com/office/drawing/2014/main" id="{9AFD9B2D-C6E6-FEA9-2F40-C75AC71C59F2}"/>
              </a:ext>
            </a:extLst>
          </p:cNvPr>
          <p:cNvSpPr>
            <a:spLocks noGrp="1"/>
          </p:cNvSpPr>
          <p:nvPr>
            <p:ph type="title"/>
          </p:nvPr>
        </p:nvSpPr>
        <p:spPr>
          <a:xfrm>
            <a:off x="1764144" y="573434"/>
            <a:ext cx="8709891" cy="870533"/>
          </a:xfrm>
          <a:prstGeom prst="roundRect">
            <a:avLst>
              <a:gd name="adj" fmla="val 50000"/>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2800" dirty="0">
                <a:solidFill>
                  <a:schemeClr val="bg1"/>
                </a:solidFill>
                <a:latin typeface="+mj-lt"/>
              </a:rPr>
              <a:t>Here are this week’s spellings to practise:</a:t>
            </a:r>
          </a:p>
        </p:txBody>
      </p:sp>
      <p:sp>
        <p:nvSpPr>
          <p:cNvPr id="3" name="Rectangle 2">
            <a:extLst>
              <a:ext uri="{FF2B5EF4-FFF2-40B4-BE49-F238E27FC236}">
                <a16:creationId xmlns:a16="http://schemas.microsoft.com/office/drawing/2014/main" id="{14A98FF5-4F3C-D9B6-7AF1-1894F0939983}"/>
              </a:ext>
            </a:extLst>
          </p:cNvPr>
          <p:cNvSpPr>
            <a:spLocks noChangeArrowheads="1"/>
          </p:cNvSpPr>
          <p:nvPr/>
        </p:nvSpPr>
        <p:spPr bwMode="auto">
          <a:xfrm>
            <a:off x="2854300" y="1650973"/>
            <a:ext cx="2816827" cy="524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800" dirty="0">
                <a:solidFill>
                  <a:schemeClr val="tx1"/>
                </a:solidFill>
                <a:latin typeface="+mn-lt"/>
              </a:rPr>
              <a:t>1.	war </a:t>
            </a:r>
          </a:p>
          <a:p>
            <a:pPr>
              <a:lnSpc>
                <a:spcPct val="150000"/>
              </a:lnSpc>
              <a:spcBef>
                <a:spcPct val="0"/>
              </a:spcBef>
              <a:buNone/>
            </a:pPr>
            <a:r>
              <a:rPr lang="en-GB" altLang="en-US" sz="2800" dirty="0">
                <a:solidFill>
                  <a:schemeClr val="tx1"/>
                </a:solidFill>
                <a:latin typeface="+mn-lt"/>
              </a:rPr>
              <a:t>2.	warm </a:t>
            </a:r>
          </a:p>
          <a:p>
            <a:pPr>
              <a:lnSpc>
                <a:spcPct val="150000"/>
              </a:lnSpc>
              <a:spcBef>
                <a:spcPct val="0"/>
              </a:spcBef>
              <a:buNone/>
            </a:pPr>
            <a:r>
              <a:rPr lang="en-GB" altLang="en-US" sz="2800" dirty="0">
                <a:solidFill>
                  <a:schemeClr val="tx1"/>
                </a:solidFill>
                <a:latin typeface="+mn-lt"/>
              </a:rPr>
              <a:t>3.	towards</a:t>
            </a:r>
          </a:p>
          <a:p>
            <a:pPr>
              <a:lnSpc>
                <a:spcPct val="150000"/>
              </a:lnSpc>
              <a:spcBef>
                <a:spcPct val="0"/>
              </a:spcBef>
              <a:buNone/>
            </a:pPr>
            <a:r>
              <a:rPr lang="en-GB" altLang="en-US" sz="2800" dirty="0">
                <a:solidFill>
                  <a:schemeClr val="tx1"/>
                </a:solidFill>
                <a:latin typeface="+mn-lt"/>
              </a:rPr>
              <a:t>4.	ward</a:t>
            </a:r>
          </a:p>
          <a:p>
            <a:pPr>
              <a:lnSpc>
                <a:spcPct val="150000"/>
              </a:lnSpc>
              <a:spcBef>
                <a:spcPct val="0"/>
              </a:spcBef>
              <a:buNone/>
            </a:pPr>
            <a:r>
              <a:rPr lang="en-GB" altLang="en-US" sz="2800" dirty="0">
                <a:solidFill>
                  <a:schemeClr val="tx1"/>
                </a:solidFill>
                <a:latin typeface="+mn-lt"/>
              </a:rPr>
              <a:t>5.	wardrobe</a:t>
            </a:r>
          </a:p>
          <a:p>
            <a:pPr>
              <a:lnSpc>
                <a:spcPct val="150000"/>
              </a:lnSpc>
              <a:spcBef>
                <a:spcPct val="0"/>
              </a:spcBef>
              <a:buNone/>
            </a:pPr>
            <a:r>
              <a:rPr lang="en-GB" altLang="en-US" sz="2800" dirty="0">
                <a:solidFill>
                  <a:schemeClr val="tx1"/>
                </a:solidFill>
                <a:latin typeface="+mn-lt"/>
              </a:rPr>
              <a:t>6.	award</a:t>
            </a:r>
          </a:p>
          <a:p>
            <a:pPr>
              <a:lnSpc>
                <a:spcPct val="150000"/>
              </a:lnSpc>
              <a:spcBef>
                <a:spcPct val="0"/>
              </a:spcBef>
              <a:buNone/>
            </a:pPr>
            <a:endParaRPr lang="en-GB" altLang="en-US" sz="2800" dirty="0">
              <a:solidFill>
                <a:schemeClr val="tx1"/>
              </a:solidFill>
              <a:latin typeface="+mn-lt"/>
            </a:endParaRPr>
          </a:p>
          <a:p>
            <a:pPr>
              <a:lnSpc>
                <a:spcPct val="150000"/>
              </a:lnSpc>
              <a:spcBef>
                <a:spcPct val="0"/>
              </a:spcBef>
              <a:buNone/>
            </a:pPr>
            <a:endParaRPr lang="en-GB" altLang="en-US" sz="2800" dirty="0">
              <a:solidFill>
                <a:schemeClr val="tx1"/>
              </a:solidFill>
              <a:latin typeface="+mn-lt"/>
            </a:endParaRPr>
          </a:p>
        </p:txBody>
      </p:sp>
      <p:sp>
        <p:nvSpPr>
          <p:cNvPr id="5" name="Rectangle 4">
            <a:extLst>
              <a:ext uri="{FF2B5EF4-FFF2-40B4-BE49-F238E27FC236}">
                <a16:creationId xmlns:a16="http://schemas.microsoft.com/office/drawing/2014/main" id="{D904D6C1-734D-0AB9-F629-AB913652AEC5}"/>
              </a:ext>
            </a:extLst>
          </p:cNvPr>
          <p:cNvSpPr>
            <a:spLocks noChangeArrowheads="1"/>
          </p:cNvSpPr>
          <p:nvPr/>
        </p:nvSpPr>
        <p:spPr bwMode="auto">
          <a:xfrm>
            <a:off x="7002747" y="1650973"/>
            <a:ext cx="2816827" cy="3966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800" dirty="0">
                <a:solidFill>
                  <a:schemeClr val="tx1"/>
                </a:solidFill>
                <a:latin typeface="+mn-lt"/>
              </a:rPr>
              <a:t>7.	reward</a:t>
            </a:r>
          </a:p>
          <a:p>
            <a:pPr>
              <a:lnSpc>
                <a:spcPct val="150000"/>
              </a:lnSpc>
              <a:spcBef>
                <a:spcPct val="0"/>
              </a:spcBef>
              <a:buNone/>
            </a:pPr>
            <a:r>
              <a:rPr lang="en-GB" altLang="en-US" sz="2800" dirty="0">
                <a:solidFill>
                  <a:schemeClr val="tx1"/>
                </a:solidFill>
                <a:latin typeface="+mn-lt"/>
              </a:rPr>
              <a:t>8.	swarm</a:t>
            </a:r>
          </a:p>
          <a:p>
            <a:pPr>
              <a:lnSpc>
                <a:spcPct val="150000"/>
              </a:lnSpc>
              <a:spcBef>
                <a:spcPct val="0"/>
              </a:spcBef>
              <a:buNone/>
            </a:pPr>
            <a:r>
              <a:rPr lang="en-GB" altLang="en-US" sz="2800" dirty="0">
                <a:solidFill>
                  <a:schemeClr val="tx1"/>
                </a:solidFill>
                <a:latin typeface="+mn-lt"/>
              </a:rPr>
              <a:t>9.	warder</a:t>
            </a:r>
          </a:p>
          <a:p>
            <a:pPr>
              <a:lnSpc>
                <a:spcPct val="150000"/>
              </a:lnSpc>
              <a:spcBef>
                <a:spcPct val="0"/>
              </a:spcBef>
              <a:buNone/>
            </a:pPr>
            <a:r>
              <a:rPr lang="en-GB" altLang="en-US" sz="2800" dirty="0">
                <a:solidFill>
                  <a:schemeClr val="tx1"/>
                </a:solidFill>
                <a:latin typeface="+mn-lt"/>
              </a:rPr>
              <a:t>10.	warplane</a:t>
            </a:r>
          </a:p>
          <a:p>
            <a:pPr>
              <a:lnSpc>
                <a:spcPct val="150000"/>
              </a:lnSpc>
              <a:spcBef>
                <a:spcPct val="0"/>
              </a:spcBef>
              <a:buNone/>
            </a:pPr>
            <a:r>
              <a:rPr lang="en-GB" altLang="en-US" sz="2800" dirty="0">
                <a:solidFill>
                  <a:schemeClr val="tx1"/>
                </a:solidFill>
                <a:latin typeface="+mn-lt"/>
              </a:rPr>
              <a:t>11.	warfare</a:t>
            </a:r>
          </a:p>
          <a:p>
            <a:pPr>
              <a:lnSpc>
                <a:spcPct val="150000"/>
              </a:lnSpc>
              <a:spcBef>
                <a:spcPct val="0"/>
              </a:spcBef>
              <a:buNone/>
            </a:pPr>
            <a:r>
              <a:rPr lang="en-GB" altLang="en-US" sz="2800" dirty="0">
                <a:solidFill>
                  <a:schemeClr val="tx1"/>
                </a:solidFill>
                <a:latin typeface="+mn-lt"/>
              </a:rPr>
              <a:t>12.	warship</a:t>
            </a:r>
          </a:p>
        </p:txBody>
      </p:sp>
      <p:pic>
        <p:nvPicPr>
          <p:cNvPr id="10" name="Picture 9">
            <a:extLst>
              <a:ext uri="{FF2B5EF4-FFF2-40B4-BE49-F238E27FC236}">
                <a16:creationId xmlns:a16="http://schemas.microsoft.com/office/drawing/2014/main" id="{72BB472D-7821-2583-A839-76F5FBDDC9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0381" y="-280644"/>
            <a:ext cx="1562456" cy="2578687"/>
          </a:xfrm>
          <a:prstGeom prst="rect">
            <a:avLst/>
          </a:prstGeom>
          <a:effectLst>
            <a:outerShdw blurRad="63500" sx="102000" sy="102000" algn="ctr"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4.16667E-6 3.7037E-6 L 1.29115 0.3412 " pathEditMode="relative" rAng="0" ptsTypes="AA">
                                      <p:cBhvr>
                                        <p:cTn id="6" dur="5000" fill="hold"/>
                                        <p:tgtEl>
                                          <p:spTgt spid="9"/>
                                        </p:tgtEl>
                                        <p:attrNameLst>
                                          <p:attrName>ppt_x</p:attrName>
                                          <p:attrName>ppt_y</p:attrName>
                                        </p:attrNameLst>
                                      </p:cBhvr>
                                      <p:rCtr x="64557" y="17060"/>
                                    </p:animMotion>
                                  </p:childTnLst>
                                </p:cTn>
                              </p:par>
                              <p:par>
                                <p:cTn id="7" presetID="26"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down)">
                                      <p:cBhvr>
                                        <p:cTn id="9" dur="870">
                                          <p:stCondLst>
                                            <p:cond delay="0"/>
                                          </p:stCondLst>
                                        </p:cTn>
                                        <p:tgtEl>
                                          <p:spTgt spid="10"/>
                                        </p:tgtEl>
                                      </p:cBhvr>
                                    </p:animEffect>
                                    <p:anim calcmode="lin" valueType="num">
                                      <p:cBhvr>
                                        <p:cTn id="10" dur="2733"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1" dur="996"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2" dur="996" tmFilter="0, 0; 0.125,0.2665; 0.25,0.4; 0.375,0.465; 0.5,0.5;  0.625,0.535; 0.75,0.6; 0.875,0.7335; 1,1">
                                          <p:stCondLst>
                                            <p:cond delay="996"/>
                                          </p:stCondLst>
                                        </p:cTn>
                                        <p:tgtEl>
                                          <p:spTgt spid="10"/>
                                        </p:tgtEl>
                                        <p:attrNameLst>
                                          <p:attrName>ppt_y</p:attrName>
                                        </p:attrNameLst>
                                      </p:cBhvr>
                                      <p:tavLst>
                                        <p:tav tm="0" fmla="#ppt_y-sin(pi*$)/9">
                                          <p:val>
                                            <p:fltVal val="0"/>
                                          </p:val>
                                        </p:tav>
                                        <p:tav tm="100000">
                                          <p:val>
                                            <p:fltVal val="1"/>
                                          </p:val>
                                        </p:tav>
                                      </p:tavLst>
                                    </p:anim>
                                    <p:anim calcmode="lin" valueType="num">
                                      <p:cBhvr>
                                        <p:cTn id="13" dur="498" tmFilter="0, 0; 0.125,0.2665; 0.25,0.4; 0.375,0.465; 0.5,0.5;  0.625,0.535; 0.75,0.6; 0.875,0.7335; 1,1">
                                          <p:stCondLst>
                                            <p:cond delay="1986"/>
                                          </p:stCondLst>
                                        </p:cTn>
                                        <p:tgtEl>
                                          <p:spTgt spid="10"/>
                                        </p:tgtEl>
                                        <p:attrNameLst>
                                          <p:attrName>ppt_y</p:attrName>
                                        </p:attrNameLst>
                                      </p:cBhvr>
                                      <p:tavLst>
                                        <p:tav tm="0" fmla="#ppt_y-sin(pi*$)/27">
                                          <p:val>
                                            <p:fltVal val="0"/>
                                          </p:val>
                                        </p:tav>
                                        <p:tav tm="100000">
                                          <p:val>
                                            <p:fltVal val="1"/>
                                          </p:val>
                                        </p:tav>
                                      </p:tavLst>
                                    </p:anim>
                                    <p:anim calcmode="lin" valueType="num">
                                      <p:cBhvr>
                                        <p:cTn id="14" dur="246" tmFilter="0, 0; 0.125,0.2665; 0.25,0.4; 0.375,0.465; 0.5,0.5;  0.625,0.535; 0.75,0.6; 0.875,0.7335; 1,1">
                                          <p:stCondLst>
                                            <p:cond delay="2484"/>
                                          </p:stCondLst>
                                        </p:cTn>
                                        <p:tgtEl>
                                          <p:spTgt spid="10"/>
                                        </p:tgtEl>
                                        <p:attrNameLst>
                                          <p:attrName>ppt_y</p:attrName>
                                        </p:attrNameLst>
                                      </p:cBhvr>
                                      <p:tavLst>
                                        <p:tav tm="0" fmla="#ppt_y-sin(pi*$)/81">
                                          <p:val>
                                            <p:fltVal val="0"/>
                                          </p:val>
                                        </p:tav>
                                        <p:tav tm="100000">
                                          <p:val>
                                            <p:fltVal val="1"/>
                                          </p:val>
                                        </p:tav>
                                      </p:tavLst>
                                    </p:anim>
                                    <p:animScale>
                                      <p:cBhvr>
                                        <p:cTn id="15" dur="39">
                                          <p:stCondLst>
                                            <p:cond delay="975"/>
                                          </p:stCondLst>
                                        </p:cTn>
                                        <p:tgtEl>
                                          <p:spTgt spid="10"/>
                                        </p:tgtEl>
                                      </p:cBhvr>
                                      <p:to x="100000" y="60000"/>
                                    </p:animScale>
                                    <p:animScale>
                                      <p:cBhvr>
                                        <p:cTn id="16" dur="249" decel="50000">
                                          <p:stCondLst>
                                            <p:cond delay="1014"/>
                                          </p:stCondLst>
                                        </p:cTn>
                                        <p:tgtEl>
                                          <p:spTgt spid="10"/>
                                        </p:tgtEl>
                                      </p:cBhvr>
                                      <p:to x="100000" y="100000"/>
                                    </p:animScale>
                                    <p:animScale>
                                      <p:cBhvr>
                                        <p:cTn id="17" dur="39">
                                          <p:stCondLst>
                                            <p:cond delay="1968"/>
                                          </p:stCondLst>
                                        </p:cTn>
                                        <p:tgtEl>
                                          <p:spTgt spid="10"/>
                                        </p:tgtEl>
                                      </p:cBhvr>
                                      <p:to x="100000" y="80000"/>
                                    </p:animScale>
                                    <p:animScale>
                                      <p:cBhvr>
                                        <p:cTn id="18" dur="249" decel="50000">
                                          <p:stCondLst>
                                            <p:cond delay="2007"/>
                                          </p:stCondLst>
                                        </p:cTn>
                                        <p:tgtEl>
                                          <p:spTgt spid="10"/>
                                        </p:tgtEl>
                                      </p:cBhvr>
                                      <p:to x="100000" y="100000"/>
                                    </p:animScale>
                                    <p:animScale>
                                      <p:cBhvr>
                                        <p:cTn id="19" dur="39">
                                          <p:stCondLst>
                                            <p:cond delay="2463"/>
                                          </p:stCondLst>
                                        </p:cTn>
                                        <p:tgtEl>
                                          <p:spTgt spid="10"/>
                                        </p:tgtEl>
                                      </p:cBhvr>
                                      <p:to x="100000" y="90000"/>
                                    </p:animScale>
                                    <p:animScale>
                                      <p:cBhvr>
                                        <p:cTn id="20" dur="249" decel="50000">
                                          <p:stCondLst>
                                            <p:cond delay="2502"/>
                                          </p:stCondLst>
                                        </p:cTn>
                                        <p:tgtEl>
                                          <p:spTgt spid="10"/>
                                        </p:tgtEl>
                                      </p:cBhvr>
                                      <p:to x="100000" y="100000"/>
                                    </p:animScale>
                                    <p:animScale>
                                      <p:cBhvr>
                                        <p:cTn id="21" dur="39">
                                          <p:stCondLst>
                                            <p:cond delay="2712"/>
                                          </p:stCondLst>
                                        </p:cTn>
                                        <p:tgtEl>
                                          <p:spTgt spid="10"/>
                                        </p:tgtEl>
                                      </p:cBhvr>
                                      <p:to x="100000" y="95000"/>
                                    </p:animScale>
                                    <p:animScale>
                                      <p:cBhvr>
                                        <p:cTn id="22" dur="249" decel="50000">
                                          <p:stCondLst>
                                            <p:cond delay="2751"/>
                                          </p:stCondLst>
                                        </p:cTn>
                                        <p:tgtEl>
                                          <p:spTgt spid="1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B40BCE2-190A-1C92-BAAA-96165826A1CF}"/>
              </a:ext>
            </a:extLst>
          </p:cNvPr>
          <p:cNvPicPr>
            <a:picLocks noChangeAspect="1"/>
          </p:cNvPicPr>
          <p:nvPr/>
        </p:nvPicPr>
        <p:blipFill rotWithShape="1">
          <a:blip r:embed="rId2"/>
          <a:srcRect l="1118" t="1749" r="15443"/>
          <a:stretch/>
        </p:blipFill>
        <p:spPr>
          <a:xfrm>
            <a:off x="948" y="0"/>
            <a:ext cx="12178352" cy="6897872"/>
          </a:xfrm>
          <a:prstGeom prst="rect">
            <a:avLst/>
          </a:prstGeom>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1835812" y="2009159"/>
            <a:ext cx="9144000" cy="2162247"/>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ormAutofit fontScale="90000"/>
          </a:bodyPr>
          <a:lstStyle/>
          <a:p>
            <a:r>
              <a:rPr lang="en-GB" dirty="0">
                <a:solidFill>
                  <a:schemeClr val="bg1"/>
                </a:solidFill>
                <a:latin typeface="+mn-lt"/>
                <a:ea typeface="Andika"/>
                <a:cs typeface="Andika"/>
              </a:rPr>
              <a:t>The /or/ sound spelt </a:t>
            </a:r>
            <a:r>
              <a:rPr lang="en-GB" u="sng" dirty="0">
                <a:solidFill>
                  <a:schemeClr val="bg1"/>
                </a:solidFill>
                <a:latin typeface="+mn-lt"/>
                <a:ea typeface="Andika"/>
                <a:cs typeface="Andika"/>
              </a:rPr>
              <a:t>ar</a:t>
            </a:r>
            <a:r>
              <a:rPr lang="en-GB" dirty="0">
                <a:solidFill>
                  <a:schemeClr val="bg1"/>
                </a:solidFill>
                <a:latin typeface="+mn-lt"/>
                <a:ea typeface="Andika"/>
                <a:cs typeface="Andika"/>
              </a:rPr>
              <a:t> after </a:t>
            </a:r>
            <a:r>
              <a:rPr lang="en-GB" u="sng" dirty="0">
                <a:solidFill>
                  <a:schemeClr val="bg1"/>
                </a:solidFill>
                <a:latin typeface="+mn-lt"/>
                <a:ea typeface="Andika"/>
                <a:cs typeface="Andika"/>
              </a:rPr>
              <a:t>w</a:t>
            </a:r>
            <a:r>
              <a:rPr lang="en-GB" dirty="0">
                <a:solidFill>
                  <a:schemeClr val="bg1"/>
                </a:solidFill>
                <a:latin typeface="+mn-lt"/>
                <a:ea typeface="Andika"/>
                <a:cs typeface="Andika"/>
              </a:rPr>
              <a:t>.</a:t>
            </a:r>
          </a:p>
        </p:txBody>
      </p:sp>
      <p:pic>
        <p:nvPicPr>
          <p:cNvPr id="8" name="Picture 7" descr="A picture containing logo&#10;&#10;Description automatically generated">
            <a:extLst>
              <a:ext uri="{FF2B5EF4-FFF2-40B4-BE49-F238E27FC236}">
                <a16:creationId xmlns:a16="http://schemas.microsoft.com/office/drawing/2014/main" id="{87BF8F39-C18C-D34D-CC1D-8C44618FAAB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14560" y="217780"/>
            <a:ext cx="2092311" cy="739911"/>
          </a:xfrm>
          <a:prstGeom prst="rect">
            <a:avLst/>
          </a:prstGeom>
        </p:spPr>
      </p:pic>
      <p:pic>
        <p:nvPicPr>
          <p:cNvPr id="9" name="Picture 8" descr="A picture containing toy, vector graphics&#10;&#10;Description automatically generated">
            <a:extLst>
              <a:ext uri="{FF2B5EF4-FFF2-40B4-BE49-F238E27FC236}">
                <a16:creationId xmlns:a16="http://schemas.microsoft.com/office/drawing/2014/main" id="{08531642-8F8C-7F42-05D6-05F276ACEBF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27122" y="-2922353"/>
            <a:ext cx="3598449" cy="2767081"/>
          </a:xfrm>
          <a:prstGeom prst="rect">
            <a:avLst/>
          </a:prstGeom>
          <a:effectLst>
            <a:outerShdw blurRad="63500" sx="102000" sy="102000" algn="ctr" rotWithShape="0">
              <a:prstClr val="black">
                <a:alpha val="40000"/>
              </a:prstClr>
            </a:outerShdw>
          </a:effectLst>
        </p:spPr>
      </p:pic>
      <p:pic>
        <p:nvPicPr>
          <p:cNvPr id="10" name="Picture 9" descr="A picture containing vector graphics&#10;&#10;Description automatically generated">
            <a:extLst>
              <a:ext uri="{FF2B5EF4-FFF2-40B4-BE49-F238E27FC236}">
                <a16:creationId xmlns:a16="http://schemas.microsoft.com/office/drawing/2014/main" id="{69D88F83-7C66-F13C-AB04-F07B64D4440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2866612" y="3848777"/>
            <a:ext cx="2148583" cy="3402022"/>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010327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2.08333E-6 -2.96296E-6 L 0.08828 0.43727 " pathEditMode="relative" rAng="0" ptsTypes="AA">
                                      <p:cBhvr>
                                        <p:cTn id="6" dur="2000" fill="hold"/>
                                        <p:tgtEl>
                                          <p:spTgt spid="9"/>
                                        </p:tgtEl>
                                        <p:attrNameLst>
                                          <p:attrName>ppt_x</p:attrName>
                                          <p:attrName>ppt_y</p:attrName>
                                        </p:attrNameLst>
                                      </p:cBhvr>
                                      <p:rCtr x="4727" y="21875"/>
                                    </p:animMotion>
                                  </p:childTnLst>
                                </p:cTn>
                              </p:par>
                              <p:par>
                                <p:cTn id="7" presetID="42" presetClass="path" presetSubtype="0" accel="50000" decel="50000" fill="hold" nodeType="withEffect">
                                  <p:stCondLst>
                                    <p:cond delay="0"/>
                                  </p:stCondLst>
                                  <p:childTnLst>
                                    <p:animMotion origin="layout" path="M 0.28411 0.07754 L -0.23164 -0.05787 " pathEditMode="relative" rAng="0" ptsTypes="AA">
                                      <p:cBhvr>
                                        <p:cTn id="8" dur="2000" fill="hold"/>
                                        <p:tgtEl>
                                          <p:spTgt spid="10"/>
                                        </p:tgtEl>
                                        <p:attrNameLst>
                                          <p:attrName>ppt_x</p:attrName>
                                          <p:attrName>ppt_y</p:attrName>
                                        </p:attrNameLst>
                                      </p:cBhvr>
                                      <p:rCtr x="-25794" y="-6782"/>
                                    </p:animMotion>
                                  </p:childTnLst>
                                </p:cTn>
                              </p:par>
                              <p:par>
                                <p:cTn id="9" presetID="10"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pe, background pattern&#10;&#10;Description automatically generated">
            <a:extLst>
              <a:ext uri="{FF2B5EF4-FFF2-40B4-BE49-F238E27FC236}">
                <a16:creationId xmlns:a16="http://schemas.microsoft.com/office/drawing/2014/main" id="{05993DA3-D6FE-290F-AFF2-2E5E4B218A4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2590800" y="470581"/>
            <a:ext cx="7010400" cy="1741712"/>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Who can remember </a:t>
            </a:r>
          </a:p>
          <a:p>
            <a:pPr marL="0" indent="0" algn="ctr">
              <a:buNone/>
            </a:pPr>
            <a:r>
              <a:rPr lang="en-GB" sz="4400" dirty="0">
                <a:solidFill>
                  <a:schemeClr val="bg1"/>
                </a:solidFill>
              </a:rPr>
              <a:t>what a </a:t>
            </a:r>
            <a:r>
              <a:rPr lang="en-GB" sz="4400" u="sng" dirty="0">
                <a:solidFill>
                  <a:srgbClr val="FFFF00"/>
                </a:solidFill>
              </a:rPr>
              <a:t>digraph</a:t>
            </a:r>
            <a:r>
              <a:rPr lang="en-GB" sz="4400" dirty="0">
                <a:solidFill>
                  <a:schemeClr val="bg1"/>
                </a:solidFill>
              </a:rPr>
              <a:t> is?</a:t>
            </a:r>
            <a:endParaRPr lang="en-GB" sz="4400" b="1" u="sng" dirty="0">
              <a:solidFill>
                <a:schemeClr val="bg1"/>
              </a:solidFill>
            </a:endParaRPr>
          </a:p>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28" name="Title 1">
            <a:extLst>
              <a:ext uri="{FF2B5EF4-FFF2-40B4-BE49-F238E27FC236}">
                <a16:creationId xmlns:a16="http://schemas.microsoft.com/office/drawing/2014/main" id="{3FC89A2B-313E-05BD-C58B-E78B92DDA047}"/>
              </a:ext>
            </a:extLst>
          </p:cNvPr>
          <p:cNvSpPr txBox="1">
            <a:spLocks/>
          </p:cNvSpPr>
          <p:nvPr/>
        </p:nvSpPr>
        <p:spPr>
          <a:xfrm>
            <a:off x="605245" y="4596411"/>
            <a:ext cx="10981510" cy="894504"/>
          </a:xfrm>
          <a:prstGeom prst="roundRect">
            <a:avLst>
              <a:gd name="adj" fmla="val 2192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6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Well done! </a:t>
            </a:r>
          </a:p>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A </a:t>
            </a:r>
            <a:r>
              <a:rPr lang="en-GB" u="sng" dirty="0">
                <a:solidFill>
                  <a:srgbClr val="FFFF00"/>
                </a:solidFill>
                <a:latin typeface="Andika" panose="02000000000000000000" pitchFamily="2" charset="0"/>
                <a:ea typeface="Andika" panose="02000000000000000000" pitchFamily="2" charset="0"/>
                <a:cs typeface="Andika" panose="02000000000000000000" pitchFamily="2" charset="0"/>
              </a:rPr>
              <a:t>digraph</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is two letters that make a phoneme or sound. </a:t>
            </a:r>
          </a:p>
        </p:txBody>
      </p:sp>
      <p:sp>
        <p:nvSpPr>
          <p:cNvPr id="5" name="Title 1">
            <a:extLst>
              <a:ext uri="{FF2B5EF4-FFF2-40B4-BE49-F238E27FC236}">
                <a16:creationId xmlns:a16="http://schemas.microsoft.com/office/drawing/2014/main" id="{8E5D7B89-D295-144A-4C37-2529AC219181}"/>
              </a:ext>
            </a:extLst>
          </p:cNvPr>
          <p:cNvSpPr txBox="1">
            <a:spLocks/>
          </p:cNvSpPr>
          <p:nvPr/>
        </p:nvSpPr>
        <p:spPr>
          <a:xfrm>
            <a:off x="605245" y="4604326"/>
            <a:ext cx="10981510" cy="894504"/>
          </a:xfrm>
          <a:prstGeom prst="roundRect">
            <a:avLst>
              <a:gd name="adj" fmla="val 2192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A </a:t>
            </a:r>
            <a:r>
              <a:rPr lang="en-GB" u="sng" dirty="0">
                <a:solidFill>
                  <a:srgbClr val="FFFF00"/>
                </a:solidFill>
                <a:latin typeface="Andika" panose="02000000000000000000" pitchFamily="2" charset="0"/>
                <a:ea typeface="Andika" panose="02000000000000000000" pitchFamily="2" charset="0"/>
                <a:cs typeface="Andika" panose="02000000000000000000" pitchFamily="2" charset="0"/>
              </a:rPr>
              <a:t>digraph</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is two letters that make a phoneme or sound. </a:t>
            </a:r>
          </a:p>
        </p:txBody>
      </p:sp>
      <p:sp>
        <p:nvSpPr>
          <p:cNvPr id="29" name="Title 1">
            <a:extLst>
              <a:ext uri="{FF2B5EF4-FFF2-40B4-BE49-F238E27FC236}">
                <a16:creationId xmlns:a16="http://schemas.microsoft.com/office/drawing/2014/main" id="{5218C48B-BB58-D38F-E782-04E0ECA9272B}"/>
              </a:ext>
            </a:extLst>
          </p:cNvPr>
          <p:cNvSpPr txBox="1">
            <a:spLocks/>
          </p:cNvSpPr>
          <p:nvPr/>
        </p:nvSpPr>
        <p:spPr>
          <a:xfrm>
            <a:off x="605245" y="3528281"/>
            <a:ext cx="10981510" cy="89450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100" dirty="0">
                <a:solidFill>
                  <a:schemeClr val="bg1"/>
                </a:solidFill>
                <a:latin typeface="Andika" panose="02000000000000000000" pitchFamily="2" charset="0"/>
                <a:ea typeface="Andika" panose="02000000000000000000" pitchFamily="2" charset="0"/>
                <a:cs typeface="Andika" panose="02000000000000000000" pitchFamily="2" charset="0"/>
              </a:rPr>
              <a:t>Sorry. That’s not the right answer. Try again.</a:t>
            </a:r>
          </a:p>
        </p:txBody>
      </p:sp>
      <p:sp>
        <p:nvSpPr>
          <p:cNvPr id="10" name="Title 1">
            <a:extLst>
              <a:ext uri="{FF2B5EF4-FFF2-40B4-BE49-F238E27FC236}">
                <a16:creationId xmlns:a16="http://schemas.microsoft.com/office/drawing/2014/main" id="{458789B2-3A5E-336E-BE25-44B04666A55F}"/>
              </a:ext>
            </a:extLst>
          </p:cNvPr>
          <p:cNvSpPr txBox="1">
            <a:spLocks/>
          </p:cNvSpPr>
          <p:nvPr/>
        </p:nvSpPr>
        <p:spPr>
          <a:xfrm>
            <a:off x="605245" y="3536817"/>
            <a:ext cx="10981510" cy="89450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100" dirty="0">
                <a:solidFill>
                  <a:schemeClr val="bg1"/>
                </a:solidFill>
                <a:latin typeface="Andika" panose="02000000000000000000" pitchFamily="2" charset="0"/>
                <a:ea typeface="Andika" panose="02000000000000000000" pitchFamily="2" charset="0"/>
                <a:cs typeface="Andika" panose="02000000000000000000" pitchFamily="2" charset="0"/>
              </a:rPr>
              <a:t>A </a:t>
            </a:r>
            <a:r>
              <a:rPr lang="en-GB" sz="3100" u="sng" dirty="0">
                <a:solidFill>
                  <a:srgbClr val="FFFF00"/>
                </a:solidFill>
                <a:latin typeface="Andika" panose="02000000000000000000" pitchFamily="2" charset="0"/>
                <a:ea typeface="Andika" panose="02000000000000000000" pitchFamily="2" charset="0"/>
                <a:cs typeface="Andika" panose="02000000000000000000" pitchFamily="2" charset="0"/>
              </a:rPr>
              <a:t>digraph</a:t>
            </a:r>
            <a:r>
              <a:rPr lang="en-GB" sz="3100" dirty="0">
                <a:solidFill>
                  <a:schemeClr val="bg1"/>
                </a:solidFill>
                <a:latin typeface="Andika" panose="02000000000000000000" pitchFamily="2" charset="0"/>
                <a:ea typeface="Andika" panose="02000000000000000000" pitchFamily="2" charset="0"/>
                <a:cs typeface="Andika" panose="02000000000000000000" pitchFamily="2" charset="0"/>
              </a:rPr>
              <a:t> is the sound a word makes.</a:t>
            </a:r>
          </a:p>
        </p:txBody>
      </p:sp>
      <p:sp>
        <p:nvSpPr>
          <p:cNvPr id="30" name="Title 1">
            <a:extLst>
              <a:ext uri="{FF2B5EF4-FFF2-40B4-BE49-F238E27FC236}">
                <a16:creationId xmlns:a16="http://schemas.microsoft.com/office/drawing/2014/main" id="{84158750-01B2-A4FE-2517-3DBE5995AB19}"/>
              </a:ext>
            </a:extLst>
          </p:cNvPr>
          <p:cNvSpPr txBox="1">
            <a:spLocks/>
          </p:cNvSpPr>
          <p:nvPr/>
        </p:nvSpPr>
        <p:spPr>
          <a:xfrm>
            <a:off x="583472" y="2420125"/>
            <a:ext cx="10981510" cy="894503"/>
          </a:xfrm>
          <a:prstGeom prst="roundRect">
            <a:avLst>
              <a:gd name="adj" fmla="val 21923"/>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100" dirty="0">
                <a:solidFill>
                  <a:schemeClr val="bg1"/>
                </a:solidFill>
                <a:latin typeface="Andika" panose="02000000000000000000" pitchFamily="2" charset="0"/>
                <a:ea typeface="Andika" panose="02000000000000000000" pitchFamily="2" charset="0"/>
                <a:cs typeface="Andika" panose="02000000000000000000" pitchFamily="2" charset="0"/>
              </a:rPr>
              <a:t>Sorry. That’s not the right answer. Try again.</a:t>
            </a:r>
          </a:p>
        </p:txBody>
      </p:sp>
      <p:sp>
        <p:nvSpPr>
          <p:cNvPr id="26" name="Title 1">
            <a:extLst>
              <a:ext uri="{FF2B5EF4-FFF2-40B4-BE49-F238E27FC236}">
                <a16:creationId xmlns:a16="http://schemas.microsoft.com/office/drawing/2014/main" id="{E13DBF27-16CD-FEAB-7A4C-E1C9C7344785}"/>
              </a:ext>
            </a:extLst>
          </p:cNvPr>
          <p:cNvSpPr txBox="1">
            <a:spLocks/>
          </p:cNvSpPr>
          <p:nvPr/>
        </p:nvSpPr>
        <p:spPr>
          <a:xfrm>
            <a:off x="605245" y="2420125"/>
            <a:ext cx="10981510" cy="894503"/>
          </a:xfrm>
          <a:prstGeom prst="roundRect">
            <a:avLst>
              <a:gd name="adj" fmla="val 21923"/>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100" dirty="0">
                <a:solidFill>
                  <a:schemeClr val="bg1"/>
                </a:solidFill>
                <a:latin typeface="Andika" panose="02000000000000000000" pitchFamily="2" charset="0"/>
                <a:ea typeface="Andika" panose="02000000000000000000" pitchFamily="2" charset="0"/>
                <a:cs typeface="Andika" panose="02000000000000000000" pitchFamily="2" charset="0"/>
              </a:rPr>
              <a:t>A </a:t>
            </a:r>
            <a:r>
              <a:rPr lang="en-GB" sz="3100" u="sng" dirty="0">
                <a:solidFill>
                  <a:srgbClr val="FFFF00"/>
                </a:solidFill>
                <a:latin typeface="Andika" panose="02000000000000000000" pitchFamily="2" charset="0"/>
                <a:ea typeface="Andika" panose="02000000000000000000" pitchFamily="2" charset="0"/>
                <a:cs typeface="Andika" panose="02000000000000000000" pitchFamily="2" charset="0"/>
              </a:rPr>
              <a:t>digraph</a:t>
            </a:r>
            <a:r>
              <a:rPr lang="en-GB" sz="3100" dirty="0">
                <a:solidFill>
                  <a:schemeClr val="bg1"/>
                </a:solidFill>
                <a:latin typeface="Andika" panose="02000000000000000000" pitchFamily="2" charset="0"/>
                <a:ea typeface="Andika" panose="02000000000000000000" pitchFamily="2" charset="0"/>
                <a:cs typeface="Andika" panose="02000000000000000000" pitchFamily="2" charset="0"/>
              </a:rPr>
              <a:t> is when two people write a story together.</a:t>
            </a:r>
          </a:p>
        </p:txBody>
      </p:sp>
      <p:sp>
        <p:nvSpPr>
          <p:cNvPr id="32" name="Title 1">
            <a:extLst>
              <a:ext uri="{FF2B5EF4-FFF2-40B4-BE49-F238E27FC236}">
                <a16:creationId xmlns:a16="http://schemas.microsoft.com/office/drawing/2014/main" id="{86BF5CF2-C91A-2D37-8568-232041F0BC33}"/>
              </a:ext>
            </a:extLst>
          </p:cNvPr>
          <p:cNvSpPr txBox="1">
            <a:spLocks/>
          </p:cNvSpPr>
          <p:nvPr/>
        </p:nvSpPr>
        <p:spPr>
          <a:xfrm>
            <a:off x="605245" y="5671837"/>
            <a:ext cx="10981510" cy="894503"/>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100" dirty="0">
                <a:solidFill>
                  <a:schemeClr val="bg1"/>
                </a:solidFill>
                <a:latin typeface="Andika" panose="02000000000000000000" pitchFamily="2" charset="0"/>
                <a:ea typeface="Andika" panose="02000000000000000000" pitchFamily="2" charset="0"/>
                <a:cs typeface="Andika" panose="02000000000000000000" pitchFamily="2" charset="0"/>
              </a:rPr>
              <a:t>Sorry. That’s not the right answer. Try again.</a:t>
            </a:r>
          </a:p>
        </p:txBody>
      </p:sp>
      <p:sp>
        <p:nvSpPr>
          <p:cNvPr id="27" name="Title 1">
            <a:extLst>
              <a:ext uri="{FF2B5EF4-FFF2-40B4-BE49-F238E27FC236}">
                <a16:creationId xmlns:a16="http://schemas.microsoft.com/office/drawing/2014/main" id="{6DF4F662-3E0A-7AE5-7E83-BB9CF843863E}"/>
              </a:ext>
            </a:extLst>
          </p:cNvPr>
          <p:cNvSpPr txBox="1">
            <a:spLocks/>
          </p:cNvSpPr>
          <p:nvPr/>
        </p:nvSpPr>
        <p:spPr>
          <a:xfrm>
            <a:off x="605245" y="5681536"/>
            <a:ext cx="10981510" cy="894503"/>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100" dirty="0">
                <a:solidFill>
                  <a:schemeClr val="bg1"/>
                </a:solidFill>
                <a:latin typeface="Andika" panose="02000000000000000000" pitchFamily="2" charset="0"/>
                <a:ea typeface="Andika" panose="02000000000000000000" pitchFamily="2" charset="0"/>
                <a:cs typeface="Andika" panose="02000000000000000000" pitchFamily="2" charset="0"/>
              </a:rPr>
              <a:t>A </a:t>
            </a:r>
            <a:r>
              <a:rPr lang="en-GB" sz="3100" u="sng" dirty="0">
                <a:solidFill>
                  <a:srgbClr val="FFFF00"/>
                </a:solidFill>
                <a:latin typeface="Andika" panose="02000000000000000000" pitchFamily="2" charset="0"/>
                <a:ea typeface="Andika" panose="02000000000000000000" pitchFamily="2" charset="0"/>
                <a:cs typeface="Andika" panose="02000000000000000000" pitchFamily="2" charset="0"/>
              </a:rPr>
              <a:t>digraph</a:t>
            </a:r>
            <a:r>
              <a:rPr lang="en-GB" sz="3100" dirty="0">
                <a:solidFill>
                  <a:schemeClr val="bg1"/>
                </a:solidFill>
                <a:latin typeface="Andika" panose="02000000000000000000" pitchFamily="2" charset="0"/>
                <a:ea typeface="Andika" panose="02000000000000000000" pitchFamily="2" charset="0"/>
                <a:cs typeface="Andika" panose="02000000000000000000" pitchFamily="2" charset="0"/>
              </a:rPr>
              <a:t> is how a word looks when written.</a:t>
            </a:r>
          </a:p>
        </p:txBody>
      </p:sp>
      <p:pic>
        <p:nvPicPr>
          <p:cNvPr id="7" name="Picture 6" descr="A picture containing wheel&#10;&#10;Description automatically generated">
            <a:extLst>
              <a:ext uri="{FF2B5EF4-FFF2-40B4-BE49-F238E27FC236}">
                <a16:creationId xmlns:a16="http://schemas.microsoft.com/office/drawing/2014/main" id="{A82C2FEB-EE39-CD09-539A-CAC1699C4B2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53548" y="6858000"/>
            <a:ext cx="3344348" cy="3120228"/>
          </a:xfrm>
          <a:prstGeom prst="rect">
            <a:avLst/>
          </a:prstGeom>
        </p:spPr>
      </p:pic>
    </p:spTree>
    <p:extLst>
      <p:ext uri="{BB962C8B-B14F-4D97-AF65-F5344CB8AC3E}">
        <p14:creationId xmlns:p14="http://schemas.microsoft.com/office/powerpoint/2010/main" val="39007619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7"/>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7"/>
                                        </p:tgtEl>
                                      </p:cBhvr>
                                    </p:animEffect>
                                    <p:set>
                                      <p:cBhvr>
                                        <p:cTn id="7"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seq concurrent="1" nextAc="seek">
              <p:cTn id="8" restart="whenNotActive" fill="hold" evtFilter="cancelBubble" nodeType="interactiveSeq">
                <p:stCondLst>
                  <p:cond evt="onClick" delay="0">
                    <p:tgtEl>
                      <p:spTgt spid="26"/>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grpId="0" nodeType="clickEffect">
                                  <p:stCondLst>
                                    <p:cond delay="0"/>
                                  </p:stCondLst>
                                  <p:childTnLst>
                                    <p:animEffect transition="out" filter="fade">
                                      <p:cBhvr>
                                        <p:cTn id="12" dur="500"/>
                                        <p:tgtEl>
                                          <p:spTgt spid="26"/>
                                        </p:tgtEl>
                                      </p:cBhvr>
                                    </p:animEffect>
                                    <p:set>
                                      <p:cBhvr>
                                        <p:cTn id="13"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14" restart="whenNotActive" fill="hold" evtFilter="cancelBubble" nodeType="interactiveSeq">
                <p:stCondLst>
                  <p:cond evt="onClick" delay="0">
                    <p:tgtEl>
                      <p:spTgt spid="10"/>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grpId="0" nodeType="clickEffect">
                                  <p:stCondLst>
                                    <p:cond delay="0"/>
                                  </p:stCondLst>
                                  <p:childTnLst>
                                    <p:animEffect transition="out" filter="fade">
                                      <p:cBhvr>
                                        <p:cTn id="18" dur="500"/>
                                        <p:tgtEl>
                                          <p:spTgt spid="10"/>
                                        </p:tgtEl>
                                      </p:cBhvr>
                                    </p:animEffect>
                                    <p:set>
                                      <p:cBhvr>
                                        <p:cTn id="19"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20" restart="whenNotActive" fill="hold" evtFilter="cancelBubble" nodeType="interactiveSeq">
                <p:stCondLst>
                  <p:cond evt="onClick" delay="0">
                    <p:tgtEl>
                      <p:spTgt spid="5"/>
                    </p:tgtEl>
                  </p:cond>
                </p:stCondLst>
                <p:endSync evt="end" delay="0">
                  <p:rtn val="all"/>
                </p:endSync>
                <p:childTnLst>
                  <p:par>
                    <p:cTn id="21" fill="hold">
                      <p:stCondLst>
                        <p:cond delay="0"/>
                      </p:stCondLst>
                      <p:childTnLst>
                        <p:par>
                          <p:cTn id="22" fill="hold">
                            <p:stCondLst>
                              <p:cond delay="0"/>
                            </p:stCondLst>
                            <p:childTnLst>
                              <p:par>
                                <p:cTn id="23" presetID="42" presetClass="path" presetSubtype="0" accel="50000" decel="50000" fill="hold" nodeType="clickEffect">
                                  <p:stCondLst>
                                    <p:cond delay="0"/>
                                  </p:stCondLst>
                                  <p:childTnLst>
                                    <p:animMotion origin="layout" path="M -2.08333E-7 -3.7037E-6 L 0.0237 -1.03032 " pathEditMode="relative" rAng="0" ptsTypes="AA">
                                      <p:cBhvr>
                                        <p:cTn id="24" dur="3000" fill="hold"/>
                                        <p:tgtEl>
                                          <p:spTgt spid="7"/>
                                        </p:tgtEl>
                                        <p:attrNameLst>
                                          <p:attrName>ppt_x</p:attrName>
                                          <p:attrName>ppt_y</p:attrName>
                                        </p:attrNameLst>
                                      </p:cBhvr>
                                      <p:rCtr x="1185" y="-51528"/>
                                    </p:animMotion>
                                  </p:childTnLst>
                                </p:cTn>
                              </p:par>
                              <p:par>
                                <p:cTn id="25" presetID="10" presetClass="exit" presetSubtype="0" fill="hold" grpId="0" nodeType="withEffect">
                                  <p:stCondLst>
                                    <p:cond delay="0"/>
                                  </p:stCondLst>
                                  <p:childTnLst>
                                    <p:animEffect transition="out" filter="fade">
                                      <p:cBhvr>
                                        <p:cTn id="26" dur="500"/>
                                        <p:tgtEl>
                                          <p:spTgt spid="5"/>
                                        </p:tgtEl>
                                      </p:cBhvr>
                                    </p:animEffect>
                                    <p:set>
                                      <p:cBhvr>
                                        <p:cTn id="27" dur="1" fill="hold">
                                          <p:stCondLst>
                                            <p:cond delay="499"/>
                                          </p:stCondLst>
                                        </p:cTn>
                                        <p:tgtEl>
                                          <p:spTgt spid="5"/>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10"/>
                                        </p:tgtEl>
                                      </p:cBhvr>
                                    </p:animEffect>
                                    <p:set>
                                      <p:cBhvr>
                                        <p:cTn id="30" dur="1" fill="hold">
                                          <p:stCondLst>
                                            <p:cond delay="499"/>
                                          </p:stCondLst>
                                        </p:cTn>
                                        <p:tgtEl>
                                          <p:spTgt spid="10"/>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26"/>
                                        </p:tgtEl>
                                      </p:cBhvr>
                                    </p:animEffect>
                                    <p:set>
                                      <p:cBhvr>
                                        <p:cTn id="33" dur="1" fill="hold">
                                          <p:stCondLst>
                                            <p:cond delay="499"/>
                                          </p:stCondLst>
                                        </p:cTn>
                                        <p:tgtEl>
                                          <p:spTgt spid="26"/>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27"/>
                                        </p:tgtEl>
                                      </p:cBhvr>
                                    </p:animEffect>
                                    <p:set>
                                      <p:cBhvr>
                                        <p:cTn id="36" dur="1" fill="hold">
                                          <p:stCondLst>
                                            <p:cond delay="499"/>
                                          </p:stCondLst>
                                        </p:cTn>
                                        <p:tgtEl>
                                          <p:spTgt spid="27"/>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29"/>
                                        </p:tgtEl>
                                      </p:cBhvr>
                                    </p:animEffect>
                                    <p:set>
                                      <p:cBhvr>
                                        <p:cTn id="39" dur="1" fill="hold">
                                          <p:stCondLst>
                                            <p:cond delay="499"/>
                                          </p:stCondLst>
                                        </p:cTn>
                                        <p:tgtEl>
                                          <p:spTgt spid="29"/>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32"/>
                                        </p:tgtEl>
                                      </p:cBhvr>
                                    </p:animEffect>
                                    <p:set>
                                      <p:cBhvr>
                                        <p:cTn id="42" dur="1" fill="hold">
                                          <p:stCondLst>
                                            <p:cond delay="499"/>
                                          </p:stCondLst>
                                        </p:cTn>
                                        <p:tgtEl>
                                          <p:spTgt spid="32"/>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30"/>
                                        </p:tgtEl>
                                      </p:cBhvr>
                                    </p:animEffect>
                                    <p:set>
                                      <p:cBhvr>
                                        <p:cTn id="45" dur="1" fill="hold">
                                          <p:stCondLst>
                                            <p:cond delay="49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46" restart="whenNotActive" fill="hold" evtFilter="cancelBubble" nodeType="interactiveSeq">
                <p:stCondLst>
                  <p:cond evt="onClick" delay="0">
                    <p:tgtEl>
                      <p:spTgt spid="29"/>
                    </p:tgtEl>
                  </p:cond>
                </p:stCondLst>
                <p:endSync evt="end" delay="0">
                  <p:rtn val="all"/>
                </p:endSync>
                <p:childTnLst>
                  <p:par>
                    <p:cTn id="47" fill="hold">
                      <p:stCondLst>
                        <p:cond delay="0"/>
                      </p:stCondLst>
                      <p:childTnLst>
                        <p:par>
                          <p:cTn id="48" fill="hold">
                            <p:stCondLst>
                              <p:cond delay="0"/>
                            </p:stCondLst>
                            <p:childTnLst>
                              <p:par>
                                <p:cTn id="49" presetID="10" presetClass="exit" presetSubtype="0" fill="hold" grpId="0" nodeType="clickEffect">
                                  <p:stCondLst>
                                    <p:cond delay="0"/>
                                  </p:stCondLst>
                                  <p:childTnLst>
                                    <p:animEffect transition="out" filter="fade">
                                      <p:cBhvr>
                                        <p:cTn id="50" dur="500"/>
                                        <p:tgtEl>
                                          <p:spTgt spid="29"/>
                                        </p:tgtEl>
                                      </p:cBhvr>
                                    </p:animEffect>
                                    <p:set>
                                      <p:cBhvr>
                                        <p:cTn id="51" dur="1" fill="hold">
                                          <p:stCondLst>
                                            <p:cond delay="499"/>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29"/>
                  </p:tgtEl>
                </p:cond>
              </p:nextCondLst>
            </p:seq>
            <p:seq concurrent="1" nextAc="seek">
              <p:cTn id="52" restart="whenNotActive" fill="hold" evtFilter="cancelBubble" nodeType="interactiveSeq">
                <p:stCondLst>
                  <p:cond evt="onClick" delay="0">
                    <p:tgtEl>
                      <p:spTgt spid="30"/>
                    </p:tgtEl>
                  </p:cond>
                </p:stCondLst>
                <p:endSync evt="end" delay="0">
                  <p:rtn val="all"/>
                </p:endSync>
                <p:childTnLst>
                  <p:par>
                    <p:cTn id="53" fill="hold">
                      <p:stCondLst>
                        <p:cond delay="0"/>
                      </p:stCondLst>
                      <p:childTnLst>
                        <p:par>
                          <p:cTn id="54" fill="hold">
                            <p:stCondLst>
                              <p:cond delay="0"/>
                            </p:stCondLst>
                            <p:childTnLst>
                              <p:par>
                                <p:cTn id="55" presetID="10" presetClass="exit" presetSubtype="0" fill="hold" grpId="0" nodeType="clickEffect">
                                  <p:stCondLst>
                                    <p:cond delay="0"/>
                                  </p:stCondLst>
                                  <p:childTnLst>
                                    <p:animEffect transition="out" filter="fade">
                                      <p:cBhvr>
                                        <p:cTn id="56" dur="500"/>
                                        <p:tgtEl>
                                          <p:spTgt spid="30"/>
                                        </p:tgtEl>
                                      </p:cBhvr>
                                    </p:animEffect>
                                    <p:set>
                                      <p:cBhvr>
                                        <p:cTn id="57" dur="1" fill="hold">
                                          <p:stCondLst>
                                            <p:cond delay="49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58" restart="whenNotActive" fill="hold" evtFilter="cancelBubble" nodeType="interactiveSeq">
                <p:stCondLst>
                  <p:cond evt="onClick" delay="0">
                    <p:tgtEl>
                      <p:spTgt spid="32"/>
                    </p:tgtEl>
                  </p:cond>
                </p:stCondLst>
                <p:endSync evt="end" delay="0">
                  <p:rtn val="all"/>
                </p:endSync>
                <p:childTnLst>
                  <p:par>
                    <p:cTn id="59" fill="hold">
                      <p:stCondLst>
                        <p:cond delay="0"/>
                      </p:stCondLst>
                      <p:childTnLst>
                        <p:par>
                          <p:cTn id="60" fill="hold">
                            <p:stCondLst>
                              <p:cond delay="0"/>
                            </p:stCondLst>
                            <p:childTnLst>
                              <p:par>
                                <p:cTn id="61" presetID="10" presetClass="exit" presetSubtype="0" fill="hold" grpId="0" nodeType="clickEffect">
                                  <p:stCondLst>
                                    <p:cond delay="0"/>
                                  </p:stCondLst>
                                  <p:childTnLst>
                                    <p:animEffect transition="out" filter="fade">
                                      <p:cBhvr>
                                        <p:cTn id="62" dur="500"/>
                                        <p:tgtEl>
                                          <p:spTgt spid="32"/>
                                        </p:tgtEl>
                                      </p:cBhvr>
                                    </p:animEffect>
                                    <p:set>
                                      <p:cBhvr>
                                        <p:cTn id="63" dur="1" fill="hold">
                                          <p:stCondLst>
                                            <p:cond delay="499"/>
                                          </p:stCondLst>
                                        </p:cTn>
                                        <p:tgtEl>
                                          <p:spTgt spid="32"/>
                                        </p:tgtEl>
                                        <p:attrNameLst>
                                          <p:attrName>style.visibility</p:attrName>
                                        </p:attrNameLst>
                                      </p:cBhvr>
                                      <p:to>
                                        <p:strVal val="hidden"/>
                                      </p:to>
                                    </p:set>
                                  </p:childTnLst>
                                </p:cTn>
                              </p:par>
                            </p:childTnLst>
                          </p:cTn>
                        </p:par>
                      </p:childTnLst>
                    </p:cTn>
                  </p:par>
                </p:childTnLst>
              </p:cTn>
              <p:nextCondLst>
                <p:cond evt="onClick" delay="0">
                  <p:tgtEl>
                    <p:spTgt spid="32"/>
                  </p:tgtEl>
                </p:cond>
              </p:nextCondLst>
            </p:seq>
          </p:childTnLst>
        </p:cTn>
      </p:par>
    </p:tnLst>
    <p:bldLst>
      <p:bldP spid="5" grpId="0" animBg="1"/>
      <p:bldP spid="29" grpId="0" animBg="1"/>
      <p:bldP spid="29" grpId="1" animBg="1"/>
      <p:bldP spid="10" grpId="0" animBg="1"/>
      <p:bldP spid="10" grpId="1" animBg="1"/>
      <p:bldP spid="30" grpId="0" animBg="1"/>
      <p:bldP spid="30" grpId="1" animBg="1"/>
      <p:bldP spid="26" grpId="0" animBg="1"/>
      <p:bldP spid="26" grpId="1" animBg="1"/>
      <p:bldP spid="32" grpId="0" animBg="1"/>
      <p:bldP spid="32" grpId="1" animBg="1"/>
      <p:bldP spid="27" grpId="0" animBg="1"/>
      <p:bldP spid="27"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10;&#10;Description automatically generated">
            <a:extLst>
              <a:ext uri="{FF2B5EF4-FFF2-40B4-BE49-F238E27FC236}">
                <a16:creationId xmlns:a16="http://schemas.microsoft.com/office/drawing/2014/main" id="{39C83C8F-CC7C-74E7-496C-ED08A8C297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2475821" y="912584"/>
            <a:ext cx="7010400" cy="906039"/>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Can you spot a </a:t>
            </a:r>
            <a:r>
              <a:rPr lang="en-GB" sz="4400" u="sng" dirty="0">
                <a:solidFill>
                  <a:srgbClr val="FFFF00"/>
                </a:solidFill>
              </a:rPr>
              <a:t>pattern</a:t>
            </a:r>
            <a:r>
              <a:rPr lang="en-GB" sz="4400" dirty="0">
                <a:solidFill>
                  <a:schemeClr val="bg1"/>
                </a:solidFill>
              </a:rPr>
              <a:t>?</a:t>
            </a:r>
            <a:endParaRPr lang="en-GB" sz="4400" b="1" u="sng" dirty="0">
              <a:solidFill>
                <a:schemeClr val="bg1"/>
              </a:solidFill>
            </a:endParaRPr>
          </a:p>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28" name="Title 1">
            <a:extLst>
              <a:ext uri="{FF2B5EF4-FFF2-40B4-BE49-F238E27FC236}">
                <a16:creationId xmlns:a16="http://schemas.microsoft.com/office/drawing/2014/main" id="{3FC89A2B-313E-05BD-C58B-E78B92DDA047}"/>
              </a:ext>
            </a:extLst>
          </p:cNvPr>
          <p:cNvSpPr txBox="1">
            <a:spLocks/>
          </p:cNvSpPr>
          <p:nvPr/>
        </p:nvSpPr>
        <p:spPr>
          <a:xfrm>
            <a:off x="7219044" y="3536491"/>
            <a:ext cx="1739364" cy="894504"/>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Andika" panose="02000000000000000000" pitchFamily="2" charset="0"/>
                <a:ea typeface="Andika" panose="02000000000000000000" pitchFamily="2" charset="0"/>
                <a:cs typeface="Andika" panose="02000000000000000000" pitchFamily="2" charset="0"/>
              </a:rPr>
              <a:t>fork</a:t>
            </a:r>
          </a:p>
        </p:txBody>
      </p:sp>
      <p:sp>
        <p:nvSpPr>
          <p:cNvPr id="5" name="Title 1">
            <a:extLst>
              <a:ext uri="{FF2B5EF4-FFF2-40B4-BE49-F238E27FC236}">
                <a16:creationId xmlns:a16="http://schemas.microsoft.com/office/drawing/2014/main" id="{8E5D7B89-D295-144A-4C37-2529AC219181}"/>
              </a:ext>
            </a:extLst>
          </p:cNvPr>
          <p:cNvSpPr txBox="1">
            <a:spLocks/>
          </p:cNvSpPr>
          <p:nvPr/>
        </p:nvSpPr>
        <p:spPr>
          <a:xfrm>
            <a:off x="5090570" y="2301933"/>
            <a:ext cx="1749766" cy="894504"/>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Andika" panose="02000000000000000000" pitchFamily="2" charset="0"/>
                <a:ea typeface="Andika" panose="02000000000000000000" pitchFamily="2" charset="0"/>
                <a:cs typeface="Andika" panose="02000000000000000000" pitchFamily="2" charset="0"/>
              </a:rPr>
              <a:t>short</a:t>
            </a:r>
            <a:endParaRPr lang="en-GB"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sp>
        <p:nvSpPr>
          <p:cNvPr id="29" name="Title 1">
            <a:extLst>
              <a:ext uri="{FF2B5EF4-FFF2-40B4-BE49-F238E27FC236}">
                <a16:creationId xmlns:a16="http://schemas.microsoft.com/office/drawing/2014/main" id="{5218C48B-BB58-D38F-E782-04E0ECA9272B}"/>
              </a:ext>
            </a:extLst>
          </p:cNvPr>
          <p:cNvSpPr txBox="1">
            <a:spLocks/>
          </p:cNvSpPr>
          <p:nvPr/>
        </p:nvSpPr>
        <p:spPr>
          <a:xfrm>
            <a:off x="2972498" y="3536492"/>
            <a:ext cx="1749600" cy="89450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100" dirty="0">
                <a:solidFill>
                  <a:schemeClr val="bg1"/>
                </a:solidFill>
                <a:latin typeface="Andika" panose="02000000000000000000" pitchFamily="2" charset="0"/>
                <a:ea typeface="Andika" panose="02000000000000000000" pitchFamily="2" charset="0"/>
                <a:cs typeface="Andika" panose="02000000000000000000" pitchFamily="2" charset="0"/>
              </a:rPr>
              <a:t>horse</a:t>
            </a:r>
          </a:p>
        </p:txBody>
      </p:sp>
      <p:sp>
        <p:nvSpPr>
          <p:cNvPr id="10" name="Title 1">
            <a:extLst>
              <a:ext uri="{FF2B5EF4-FFF2-40B4-BE49-F238E27FC236}">
                <a16:creationId xmlns:a16="http://schemas.microsoft.com/office/drawing/2014/main" id="{458789B2-3A5E-336E-BE25-44B04666A55F}"/>
              </a:ext>
            </a:extLst>
          </p:cNvPr>
          <p:cNvSpPr txBox="1">
            <a:spLocks/>
          </p:cNvSpPr>
          <p:nvPr/>
        </p:nvSpPr>
        <p:spPr>
          <a:xfrm>
            <a:off x="7208808" y="2301933"/>
            <a:ext cx="1749600" cy="89450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100" dirty="0">
                <a:solidFill>
                  <a:schemeClr val="bg1"/>
                </a:solidFill>
                <a:latin typeface="Andika" panose="02000000000000000000" pitchFamily="2" charset="0"/>
                <a:ea typeface="Andika" panose="02000000000000000000" pitchFamily="2" charset="0"/>
                <a:cs typeface="Andika" panose="02000000000000000000" pitchFamily="2" charset="0"/>
              </a:rPr>
              <a:t>born</a:t>
            </a:r>
          </a:p>
        </p:txBody>
      </p:sp>
      <p:sp>
        <p:nvSpPr>
          <p:cNvPr id="30" name="Title 1">
            <a:extLst>
              <a:ext uri="{FF2B5EF4-FFF2-40B4-BE49-F238E27FC236}">
                <a16:creationId xmlns:a16="http://schemas.microsoft.com/office/drawing/2014/main" id="{84158750-01B2-A4FE-2517-3DBE5995AB19}"/>
              </a:ext>
            </a:extLst>
          </p:cNvPr>
          <p:cNvSpPr txBox="1">
            <a:spLocks/>
          </p:cNvSpPr>
          <p:nvPr/>
        </p:nvSpPr>
        <p:spPr>
          <a:xfrm>
            <a:off x="5090736" y="3536492"/>
            <a:ext cx="1749600" cy="894503"/>
          </a:xfrm>
          <a:prstGeom prst="roundRect">
            <a:avLst>
              <a:gd name="adj" fmla="val 2192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100" dirty="0">
                <a:solidFill>
                  <a:schemeClr val="bg1"/>
                </a:solidFill>
                <a:latin typeface="Andika" panose="02000000000000000000" pitchFamily="2" charset="0"/>
                <a:ea typeface="Andika" panose="02000000000000000000" pitchFamily="2" charset="0"/>
                <a:cs typeface="Andika" panose="02000000000000000000" pitchFamily="2" charset="0"/>
              </a:rPr>
              <a:t>morning</a:t>
            </a:r>
          </a:p>
        </p:txBody>
      </p:sp>
      <p:sp>
        <p:nvSpPr>
          <p:cNvPr id="26" name="Title 1">
            <a:extLst>
              <a:ext uri="{FF2B5EF4-FFF2-40B4-BE49-F238E27FC236}">
                <a16:creationId xmlns:a16="http://schemas.microsoft.com/office/drawing/2014/main" id="{E13DBF27-16CD-FEAB-7A4C-E1C9C7344785}"/>
              </a:ext>
            </a:extLst>
          </p:cNvPr>
          <p:cNvSpPr txBox="1">
            <a:spLocks/>
          </p:cNvSpPr>
          <p:nvPr/>
        </p:nvSpPr>
        <p:spPr>
          <a:xfrm>
            <a:off x="3003634" y="4787033"/>
            <a:ext cx="1749600" cy="894503"/>
          </a:xfrm>
          <a:prstGeom prst="roundRect">
            <a:avLst>
              <a:gd name="adj" fmla="val 2192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100" dirty="0">
                <a:solidFill>
                  <a:schemeClr val="bg1"/>
                </a:solidFill>
                <a:latin typeface="Andika" panose="02000000000000000000" pitchFamily="2" charset="0"/>
                <a:ea typeface="Andika" panose="02000000000000000000" pitchFamily="2" charset="0"/>
                <a:cs typeface="Andika" panose="02000000000000000000" pitchFamily="2" charset="0"/>
              </a:rPr>
              <a:t>torch</a:t>
            </a:r>
          </a:p>
        </p:txBody>
      </p:sp>
      <p:sp>
        <p:nvSpPr>
          <p:cNvPr id="32" name="Title 1">
            <a:extLst>
              <a:ext uri="{FF2B5EF4-FFF2-40B4-BE49-F238E27FC236}">
                <a16:creationId xmlns:a16="http://schemas.microsoft.com/office/drawing/2014/main" id="{86BF5CF2-C91A-2D37-8568-232041F0BC33}"/>
              </a:ext>
            </a:extLst>
          </p:cNvPr>
          <p:cNvSpPr txBox="1">
            <a:spLocks/>
          </p:cNvSpPr>
          <p:nvPr/>
        </p:nvSpPr>
        <p:spPr>
          <a:xfrm>
            <a:off x="2972498" y="2301933"/>
            <a:ext cx="1749600" cy="894503"/>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100" dirty="0">
                <a:solidFill>
                  <a:schemeClr val="bg1"/>
                </a:solidFill>
                <a:latin typeface="Andika" panose="02000000000000000000" pitchFamily="2" charset="0"/>
                <a:ea typeface="Andika" panose="02000000000000000000" pitchFamily="2" charset="0"/>
                <a:cs typeface="Andika" panose="02000000000000000000" pitchFamily="2" charset="0"/>
              </a:rPr>
              <a:t>for</a:t>
            </a:r>
          </a:p>
        </p:txBody>
      </p:sp>
      <p:sp>
        <p:nvSpPr>
          <p:cNvPr id="27" name="Title 1">
            <a:extLst>
              <a:ext uri="{FF2B5EF4-FFF2-40B4-BE49-F238E27FC236}">
                <a16:creationId xmlns:a16="http://schemas.microsoft.com/office/drawing/2014/main" id="{6DF4F662-3E0A-7AE5-7E83-BB9CF843863E}"/>
              </a:ext>
            </a:extLst>
          </p:cNvPr>
          <p:cNvSpPr txBox="1">
            <a:spLocks/>
          </p:cNvSpPr>
          <p:nvPr/>
        </p:nvSpPr>
        <p:spPr>
          <a:xfrm>
            <a:off x="7219044" y="4794603"/>
            <a:ext cx="1749600" cy="894503"/>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100" dirty="0">
                <a:solidFill>
                  <a:schemeClr val="bg1"/>
                </a:solidFill>
                <a:latin typeface="Andika" panose="02000000000000000000" pitchFamily="2" charset="0"/>
                <a:ea typeface="Andika" panose="02000000000000000000" pitchFamily="2" charset="0"/>
                <a:cs typeface="Andika" panose="02000000000000000000" pitchFamily="2" charset="0"/>
              </a:rPr>
              <a:t>sport</a:t>
            </a:r>
          </a:p>
        </p:txBody>
      </p:sp>
      <p:pic>
        <p:nvPicPr>
          <p:cNvPr id="7" name="Picture 6" descr="A picture containing wheel&#10;&#10;Description automatically generated">
            <a:extLst>
              <a:ext uri="{FF2B5EF4-FFF2-40B4-BE49-F238E27FC236}">
                <a16:creationId xmlns:a16="http://schemas.microsoft.com/office/drawing/2014/main" id="{A82C2FEB-EE39-CD09-539A-CAC1699C4B2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71850" y="1310767"/>
            <a:ext cx="3344348" cy="3120228"/>
          </a:xfrm>
          <a:prstGeom prst="rect">
            <a:avLst/>
          </a:prstGeom>
        </p:spPr>
      </p:pic>
      <p:sp>
        <p:nvSpPr>
          <p:cNvPr id="13" name="Title 1">
            <a:extLst>
              <a:ext uri="{FF2B5EF4-FFF2-40B4-BE49-F238E27FC236}">
                <a16:creationId xmlns:a16="http://schemas.microsoft.com/office/drawing/2014/main" id="{003AE85A-D7BA-EA28-6637-48770D59D5B8}"/>
              </a:ext>
            </a:extLst>
          </p:cNvPr>
          <p:cNvSpPr txBox="1">
            <a:spLocks/>
          </p:cNvSpPr>
          <p:nvPr/>
        </p:nvSpPr>
        <p:spPr>
          <a:xfrm>
            <a:off x="5106138" y="4794603"/>
            <a:ext cx="1749766" cy="894504"/>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Andika" panose="02000000000000000000" pitchFamily="2" charset="0"/>
                <a:ea typeface="Andika" panose="02000000000000000000" pitchFamily="2" charset="0"/>
                <a:cs typeface="Andika" panose="02000000000000000000" pitchFamily="2" charset="0"/>
              </a:rPr>
              <a:t>form</a:t>
            </a:r>
          </a:p>
        </p:txBody>
      </p:sp>
    </p:spTree>
    <p:extLst>
      <p:ext uri="{BB962C8B-B14F-4D97-AF65-F5344CB8AC3E}">
        <p14:creationId xmlns:p14="http://schemas.microsoft.com/office/powerpoint/2010/main" val="692228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1000" fill="hold"/>
                                        <p:tgtEl>
                                          <p:spTgt spid="32"/>
                                        </p:tgtEl>
                                        <p:attrNameLst>
                                          <p:attrName>ppt_w</p:attrName>
                                        </p:attrNameLst>
                                      </p:cBhvr>
                                      <p:tavLst>
                                        <p:tav tm="0">
                                          <p:val>
                                            <p:fltVal val="0"/>
                                          </p:val>
                                        </p:tav>
                                        <p:tav tm="100000">
                                          <p:val>
                                            <p:strVal val="#ppt_w"/>
                                          </p:val>
                                        </p:tav>
                                      </p:tavLst>
                                    </p:anim>
                                    <p:anim calcmode="lin" valueType="num">
                                      <p:cBhvr>
                                        <p:cTn id="8" dur="1000" fill="hold"/>
                                        <p:tgtEl>
                                          <p:spTgt spid="32"/>
                                        </p:tgtEl>
                                        <p:attrNameLst>
                                          <p:attrName>ppt_h</p:attrName>
                                        </p:attrNameLst>
                                      </p:cBhvr>
                                      <p:tavLst>
                                        <p:tav tm="0">
                                          <p:val>
                                            <p:fltVal val="0"/>
                                          </p:val>
                                        </p:tav>
                                        <p:tav tm="100000">
                                          <p:val>
                                            <p:strVal val="#ppt_h"/>
                                          </p:val>
                                        </p:tav>
                                      </p:tavLst>
                                    </p:anim>
                                    <p:anim calcmode="lin" valueType="num">
                                      <p:cBhvr>
                                        <p:cTn id="9" dur="1000" fill="hold"/>
                                        <p:tgtEl>
                                          <p:spTgt spid="32"/>
                                        </p:tgtEl>
                                        <p:attrNameLst>
                                          <p:attrName>style.rotation</p:attrName>
                                        </p:attrNameLst>
                                      </p:cBhvr>
                                      <p:tavLst>
                                        <p:tav tm="0">
                                          <p:val>
                                            <p:fltVal val="90"/>
                                          </p:val>
                                        </p:tav>
                                        <p:tav tm="100000">
                                          <p:val>
                                            <p:fltVal val="0"/>
                                          </p:val>
                                        </p:tav>
                                      </p:tavLst>
                                    </p:anim>
                                    <p:animEffect transition="in" filter="fade">
                                      <p:cBhvr>
                                        <p:cTn id="10" dur="1000"/>
                                        <p:tgtEl>
                                          <p:spTgt spid="32"/>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1000" fill="hold"/>
                                        <p:tgtEl>
                                          <p:spTgt spid="28"/>
                                        </p:tgtEl>
                                        <p:attrNameLst>
                                          <p:attrName>ppt_w</p:attrName>
                                        </p:attrNameLst>
                                      </p:cBhvr>
                                      <p:tavLst>
                                        <p:tav tm="0">
                                          <p:val>
                                            <p:fltVal val="0"/>
                                          </p:val>
                                        </p:tav>
                                        <p:tav tm="100000">
                                          <p:val>
                                            <p:strVal val="#ppt_w"/>
                                          </p:val>
                                        </p:tav>
                                      </p:tavLst>
                                    </p:anim>
                                    <p:anim calcmode="lin" valueType="num">
                                      <p:cBhvr>
                                        <p:cTn id="14" dur="1000" fill="hold"/>
                                        <p:tgtEl>
                                          <p:spTgt spid="28"/>
                                        </p:tgtEl>
                                        <p:attrNameLst>
                                          <p:attrName>ppt_h</p:attrName>
                                        </p:attrNameLst>
                                      </p:cBhvr>
                                      <p:tavLst>
                                        <p:tav tm="0">
                                          <p:val>
                                            <p:fltVal val="0"/>
                                          </p:val>
                                        </p:tav>
                                        <p:tav tm="100000">
                                          <p:val>
                                            <p:strVal val="#ppt_h"/>
                                          </p:val>
                                        </p:tav>
                                      </p:tavLst>
                                    </p:anim>
                                    <p:anim calcmode="lin" valueType="num">
                                      <p:cBhvr>
                                        <p:cTn id="15" dur="1000" fill="hold"/>
                                        <p:tgtEl>
                                          <p:spTgt spid="28"/>
                                        </p:tgtEl>
                                        <p:attrNameLst>
                                          <p:attrName>style.rotation</p:attrName>
                                        </p:attrNameLst>
                                      </p:cBhvr>
                                      <p:tavLst>
                                        <p:tav tm="0">
                                          <p:val>
                                            <p:fltVal val="90"/>
                                          </p:val>
                                        </p:tav>
                                        <p:tav tm="100000">
                                          <p:val>
                                            <p:fltVal val="0"/>
                                          </p:val>
                                        </p:tav>
                                      </p:tavLst>
                                    </p:anim>
                                    <p:animEffect transition="in" filter="fade">
                                      <p:cBhvr>
                                        <p:cTn id="16" dur="1000"/>
                                        <p:tgtEl>
                                          <p:spTgt spid="28"/>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p:cTn id="25" dur="1000" fill="hold"/>
                                        <p:tgtEl>
                                          <p:spTgt spid="29"/>
                                        </p:tgtEl>
                                        <p:attrNameLst>
                                          <p:attrName>ppt_w</p:attrName>
                                        </p:attrNameLst>
                                      </p:cBhvr>
                                      <p:tavLst>
                                        <p:tav tm="0">
                                          <p:val>
                                            <p:fltVal val="0"/>
                                          </p:val>
                                        </p:tav>
                                        <p:tav tm="100000">
                                          <p:val>
                                            <p:strVal val="#ppt_w"/>
                                          </p:val>
                                        </p:tav>
                                      </p:tavLst>
                                    </p:anim>
                                    <p:anim calcmode="lin" valueType="num">
                                      <p:cBhvr>
                                        <p:cTn id="26" dur="1000" fill="hold"/>
                                        <p:tgtEl>
                                          <p:spTgt spid="29"/>
                                        </p:tgtEl>
                                        <p:attrNameLst>
                                          <p:attrName>ppt_h</p:attrName>
                                        </p:attrNameLst>
                                      </p:cBhvr>
                                      <p:tavLst>
                                        <p:tav tm="0">
                                          <p:val>
                                            <p:fltVal val="0"/>
                                          </p:val>
                                        </p:tav>
                                        <p:tav tm="100000">
                                          <p:val>
                                            <p:strVal val="#ppt_h"/>
                                          </p:val>
                                        </p:tav>
                                      </p:tavLst>
                                    </p:anim>
                                    <p:anim calcmode="lin" valueType="num">
                                      <p:cBhvr>
                                        <p:cTn id="27" dur="1000" fill="hold"/>
                                        <p:tgtEl>
                                          <p:spTgt spid="29"/>
                                        </p:tgtEl>
                                        <p:attrNameLst>
                                          <p:attrName>style.rotation</p:attrName>
                                        </p:attrNameLst>
                                      </p:cBhvr>
                                      <p:tavLst>
                                        <p:tav tm="0">
                                          <p:val>
                                            <p:fltVal val="90"/>
                                          </p:val>
                                        </p:tav>
                                        <p:tav tm="100000">
                                          <p:val>
                                            <p:fltVal val="0"/>
                                          </p:val>
                                        </p:tav>
                                      </p:tavLst>
                                    </p:anim>
                                    <p:animEffect transition="in" filter="fade">
                                      <p:cBhvr>
                                        <p:cTn id="28" dur="1000"/>
                                        <p:tgtEl>
                                          <p:spTgt spid="29"/>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1000" fill="hold"/>
                                        <p:tgtEl>
                                          <p:spTgt spid="10"/>
                                        </p:tgtEl>
                                        <p:attrNameLst>
                                          <p:attrName>ppt_w</p:attrName>
                                        </p:attrNameLst>
                                      </p:cBhvr>
                                      <p:tavLst>
                                        <p:tav tm="0">
                                          <p:val>
                                            <p:fltVal val="0"/>
                                          </p:val>
                                        </p:tav>
                                        <p:tav tm="100000">
                                          <p:val>
                                            <p:strVal val="#ppt_w"/>
                                          </p:val>
                                        </p:tav>
                                      </p:tavLst>
                                    </p:anim>
                                    <p:anim calcmode="lin" valueType="num">
                                      <p:cBhvr>
                                        <p:cTn id="32" dur="1000" fill="hold"/>
                                        <p:tgtEl>
                                          <p:spTgt spid="10"/>
                                        </p:tgtEl>
                                        <p:attrNameLst>
                                          <p:attrName>ppt_h</p:attrName>
                                        </p:attrNameLst>
                                      </p:cBhvr>
                                      <p:tavLst>
                                        <p:tav tm="0">
                                          <p:val>
                                            <p:fltVal val="0"/>
                                          </p:val>
                                        </p:tav>
                                        <p:tav tm="100000">
                                          <p:val>
                                            <p:strVal val="#ppt_h"/>
                                          </p:val>
                                        </p:tav>
                                      </p:tavLst>
                                    </p:anim>
                                    <p:anim calcmode="lin" valueType="num">
                                      <p:cBhvr>
                                        <p:cTn id="33" dur="1000" fill="hold"/>
                                        <p:tgtEl>
                                          <p:spTgt spid="10"/>
                                        </p:tgtEl>
                                        <p:attrNameLst>
                                          <p:attrName>style.rotation</p:attrName>
                                        </p:attrNameLst>
                                      </p:cBhvr>
                                      <p:tavLst>
                                        <p:tav tm="0">
                                          <p:val>
                                            <p:fltVal val="90"/>
                                          </p:val>
                                        </p:tav>
                                        <p:tav tm="100000">
                                          <p:val>
                                            <p:fltVal val="0"/>
                                          </p:val>
                                        </p:tav>
                                      </p:tavLst>
                                    </p:anim>
                                    <p:animEffect transition="in" filter="fade">
                                      <p:cBhvr>
                                        <p:cTn id="34" dur="1000"/>
                                        <p:tgtEl>
                                          <p:spTgt spid="10"/>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p:cTn id="37" dur="1000" fill="hold"/>
                                        <p:tgtEl>
                                          <p:spTgt spid="30"/>
                                        </p:tgtEl>
                                        <p:attrNameLst>
                                          <p:attrName>ppt_w</p:attrName>
                                        </p:attrNameLst>
                                      </p:cBhvr>
                                      <p:tavLst>
                                        <p:tav tm="0">
                                          <p:val>
                                            <p:fltVal val="0"/>
                                          </p:val>
                                        </p:tav>
                                        <p:tav tm="100000">
                                          <p:val>
                                            <p:strVal val="#ppt_w"/>
                                          </p:val>
                                        </p:tav>
                                      </p:tavLst>
                                    </p:anim>
                                    <p:anim calcmode="lin" valueType="num">
                                      <p:cBhvr>
                                        <p:cTn id="38" dur="1000" fill="hold"/>
                                        <p:tgtEl>
                                          <p:spTgt spid="30"/>
                                        </p:tgtEl>
                                        <p:attrNameLst>
                                          <p:attrName>ppt_h</p:attrName>
                                        </p:attrNameLst>
                                      </p:cBhvr>
                                      <p:tavLst>
                                        <p:tav tm="0">
                                          <p:val>
                                            <p:fltVal val="0"/>
                                          </p:val>
                                        </p:tav>
                                        <p:tav tm="100000">
                                          <p:val>
                                            <p:strVal val="#ppt_h"/>
                                          </p:val>
                                        </p:tav>
                                      </p:tavLst>
                                    </p:anim>
                                    <p:anim calcmode="lin" valueType="num">
                                      <p:cBhvr>
                                        <p:cTn id="39" dur="1000" fill="hold"/>
                                        <p:tgtEl>
                                          <p:spTgt spid="30"/>
                                        </p:tgtEl>
                                        <p:attrNameLst>
                                          <p:attrName>style.rotation</p:attrName>
                                        </p:attrNameLst>
                                      </p:cBhvr>
                                      <p:tavLst>
                                        <p:tav tm="0">
                                          <p:val>
                                            <p:fltVal val="90"/>
                                          </p:val>
                                        </p:tav>
                                        <p:tav tm="100000">
                                          <p:val>
                                            <p:fltVal val="0"/>
                                          </p:val>
                                        </p:tav>
                                      </p:tavLst>
                                    </p:anim>
                                    <p:animEffect transition="in" filter="fade">
                                      <p:cBhvr>
                                        <p:cTn id="40" dur="1000"/>
                                        <p:tgtEl>
                                          <p:spTgt spid="30"/>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cBhvr>
                                        <p:cTn id="43" dur="1000" fill="hold"/>
                                        <p:tgtEl>
                                          <p:spTgt spid="26"/>
                                        </p:tgtEl>
                                        <p:attrNameLst>
                                          <p:attrName>ppt_w</p:attrName>
                                        </p:attrNameLst>
                                      </p:cBhvr>
                                      <p:tavLst>
                                        <p:tav tm="0">
                                          <p:val>
                                            <p:fltVal val="0"/>
                                          </p:val>
                                        </p:tav>
                                        <p:tav tm="100000">
                                          <p:val>
                                            <p:strVal val="#ppt_w"/>
                                          </p:val>
                                        </p:tav>
                                      </p:tavLst>
                                    </p:anim>
                                    <p:anim calcmode="lin" valueType="num">
                                      <p:cBhvr>
                                        <p:cTn id="44" dur="1000" fill="hold"/>
                                        <p:tgtEl>
                                          <p:spTgt spid="26"/>
                                        </p:tgtEl>
                                        <p:attrNameLst>
                                          <p:attrName>ppt_h</p:attrName>
                                        </p:attrNameLst>
                                      </p:cBhvr>
                                      <p:tavLst>
                                        <p:tav tm="0">
                                          <p:val>
                                            <p:fltVal val="0"/>
                                          </p:val>
                                        </p:tav>
                                        <p:tav tm="100000">
                                          <p:val>
                                            <p:strVal val="#ppt_h"/>
                                          </p:val>
                                        </p:tav>
                                      </p:tavLst>
                                    </p:anim>
                                    <p:anim calcmode="lin" valueType="num">
                                      <p:cBhvr>
                                        <p:cTn id="45" dur="1000" fill="hold"/>
                                        <p:tgtEl>
                                          <p:spTgt spid="26"/>
                                        </p:tgtEl>
                                        <p:attrNameLst>
                                          <p:attrName>style.rotation</p:attrName>
                                        </p:attrNameLst>
                                      </p:cBhvr>
                                      <p:tavLst>
                                        <p:tav tm="0">
                                          <p:val>
                                            <p:fltVal val="90"/>
                                          </p:val>
                                        </p:tav>
                                        <p:tav tm="100000">
                                          <p:val>
                                            <p:fltVal val="0"/>
                                          </p:val>
                                        </p:tav>
                                      </p:tavLst>
                                    </p:anim>
                                    <p:animEffect transition="in" filter="fade">
                                      <p:cBhvr>
                                        <p:cTn id="46" dur="1000"/>
                                        <p:tgtEl>
                                          <p:spTgt spid="26"/>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 calcmode="lin" valueType="num">
                                      <p:cBhvr>
                                        <p:cTn id="49" dur="1000" fill="hold"/>
                                        <p:tgtEl>
                                          <p:spTgt spid="27"/>
                                        </p:tgtEl>
                                        <p:attrNameLst>
                                          <p:attrName>ppt_w</p:attrName>
                                        </p:attrNameLst>
                                      </p:cBhvr>
                                      <p:tavLst>
                                        <p:tav tm="0">
                                          <p:val>
                                            <p:fltVal val="0"/>
                                          </p:val>
                                        </p:tav>
                                        <p:tav tm="100000">
                                          <p:val>
                                            <p:strVal val="#ppt_w"/>
                                          </p:val>
                                        </p:tav>
                                      </p:tavLst>
                                    </p:anim>
                                    <p:anim calcmode="lin" valueType="num">
                                      <p:cBhvr>
                                        <p:cTn id="50" dur="1000" fill="hold"/>
                                        <p:tgtEl>
                                          <p:spTgt spid="27"/>
                                        </p:tgtEl>
                                        <p:attrNameLst>
                                          <p:attrName>ppt_h</p:attrName>
                                        </p:attrNameLst>
                                      </p:cBhvr>
                                      <p:tavLst>
                                        <p:tav tm="0">
                                          <p:val>
                                            <p:fltVal val="0"/>
                                          </p:val>
                                        </p:tav>
                                        <p:tav tm="100000">
                                          <p:val>
                                            <p:strVal val="#ppt_h"/>
                                          </p:val>
                                        </p:tav>
                                      </p:tavLst>
                                    </p:anim>
                                    <p:anim calcmode="lin" valueType="num">
                                      <p:cBhvr>
                                        <p:cTn id="51" dur="1000" fill="hold"/>
                                        <p:tgtEl>
                                          <p:spTgt spid="27"/>
                                        </p:tgtEl>
                                        <p:attrNameLst>
                                          <p:attrName>style.rotation</p:attrName>
                                        </p:attrNameLst>
                                      </p:cBhvr>
                                      <p:tavLst>
                                        <p:tav tm="0">
                                          <p:val>
                                            <p:fltVal val="90"/>
                                          </p:val>
                                        </p:tav>
                                        <p:tav tm="100000">
                                          <p:val>
                                            <p:fltVal val="0"/>
                                          </p:val>
                                        </p:tav>
                                      </p:tavLst>
                                    </p:anim>
                                    <p:animEffect transition="in" filter="fade">
                                      <p:cBhvr>
                                        <p:cTn id="52" dur="1000"/>
                                        <p:tgtEl>
                                          <p:spTgt spid="27"/>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1000" fill="hold"/>
                                        <p:tgtEl>
                                          <p:spTgt spid="13"/>
                                        </p:tgtEl>
                                        <p:attrNameLst>
                                          <p:attrName>ppt_w</p:attrName>
                                        </p:attrNameLst>
                                      </p:cBhvr>
                                      <p:tavLst>
                                        <p:tav tm="0">
                                          <p:val>
                                            <p:fltVal val="0"/>
                                          </p:val>
                                        </p:tav>
                                        <p:tav tm="100000">
                                          <p:val>
                                            <p:strVal val="#ppt_w"/>
                                          </p:val>
                                        </p:tav>
                                      </p:tavLst>
                                    </p:anim>
                                    <p:anim calcmode="lin" valueType="num">
                                      <p:cBhvr>
                                        <p:cTn id="56" dur="1000" fill="hold"/>
                                        <p:tgtEl>
                                          <p:spTgt spid="13"/>
                                        </p:tgtEl>
                                        <p:attrNameLst>
                                          <p:attrName>ppt_h</p:attrName>
                                        </p:attrNameLst>
                                      </p:cBhvr>
                                      <p:tavLst>
                                        <p:tav tm="0">
                                          <p:val>
                                            <p:fltVal val="0"/>
                                          </p:val>
                                        </p:tav>
                                        <p:tav tm="100000">
                                          <p:val>
                                            <p:strVal val="#ppt_h"/>
                                          </p:val>
                                        </p:tav>
                                      </p:tavLst>
                                    </p:anim>
                                    <p:anim calcmode="lin" valueType="num">
                                      <p:cBhvr>
                                        <p:cTn id="57" dur="1000" fill="hold"/>
                                        <p:tgtEl>
                                          <p:spTgt spid="13"/>
                                        </p:tgtEl>
                                        <p:attrNameLst>
                                          <p:attrName>style.rotation</p:attrName>
                                        </p:attrNameLst>
                                      </p:cBhvr>
                                      <p:tavLst>
                                        <p:tav tm="0">
                                          <p:val>
                                            <p:fltVal val="90"/>
                                          </p:val>
                                        </p:tav>
                                        <p:tav tm="100000">
                                          <p:val>
                                            <p:fltVal val="0"/>
                                          </p:val>
                                        </p:tav>
                                      </p:tavLst>
                                    </p:anim>
                                    <p:animEffect transition="in" filter="fade">
                                      <p:cBhvr>
                                        <p:cTn id="58"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5" grpId="0" animBg="1"/>
      <p:bldP spid="29" grpId="0" animBg="1"/>
      <p:bldP spid="10" grpId="0" animBg="1"/>
      <p:bldP spid="30" grpId="0" animBg="1"/>
      <p:bldP spid="26" grpId="0" animBg="1"/>
      <p:bldP spid="32" grpId="0" animBg="1"/>
      <p:bldP spid="27" grpId="0" animBg="1"/>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Diagram&#10;&#10;Description automatically generated">
            <a:extLst>
              <a:ext uri="{FF2B5EF4-FFF2-40B4-BE49-F238E27FC236}">
                <a16:creationId xmlns:a16="http://schemas.microsoft.com/office/drawing/2014/main" id="{9521FFBC-2A86-6FF4-D2F7-3BD06B3C4D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16" name="Title 1">
            <a:extLst>
              <a:ext uri="{FF2B5EF4-FFF2-40B4-BE49-F238E27FC236}">
                <a16:creationId xmlns:a16="http://schemas.microsoft.com/office/drawing/2014/main" id="{6375E5BD-0A67-E3C3-8416-A7C358AF97C6}"/>
              </a:ext>
            </a:extLst>
          </p:cNvPr>
          <p:cNvSpPr txBox="1">
            <a:spLocks/>
          </p:cNvSpPr>
          <p:nvPr/>
        </p:nvSpPr>
        <p:spPr>
          <a:xfrm>
            <a:off x="7219044" y="3536491"/>
            <a:ext cx="1739364" cy="894504"/>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Andika" panose="02000000000000000000" pitchFamily="2" charset="0"/>
                <a:ea typeface="Andika" panose="02000000000000000000" pitchFamily="2" charset="0"/>
                <a:cs typeface="Andika" panose="02000000000000000000" pitchFamily="2" charset="0"/>
              </a:rPr>
              <a:t>f</a:t>
            </a:r>
            <a:r>
              <a:rPr lang="en-GB" sz="3600" u="sng" dirty="0">
                <a:solidFill>
                  <a:srgbClr val="FFFF00"/>
                </a:solidFill>
                <a:latin typeface="Andika" panose="02000000000000000000" pitchFamily="2" charset="0"/>
                <a:ea typeface="Andika" panose="02000000000000000000" pitchFamily="2" charset="0"/>
                <a:cs typeface="Andika" panose="02000000000000000000" pitchFamily="2" charset="0"/>
              </a:rPr>
              <a:t>or</a:t>
            </a:r>
            <a:r>
              <a:rPr lang="en-GB" sz="3600" dirty="0">
                <a:solidFill>
                  <a:schemeClr val="bg1"/>
                </a:solidFill>
                <a:latin typeface="Andika" panose="02000000000000000000" pitchFamily="2" charset="0"/>
                <a:ea typeface="Andika" panose="02000000000000000000" pitchFamily="2" charset="0"/>
                <a:cs typeface="Andika" panose="02000000000000000000" pitchFamily="2" charset="0"/>
              </a:rPr>
              <a:t>k</a:t>
            </a:r>
          </a:p>
        </p:txBody>
      </p:sp>
      <p:sp>
        <p:nvSpPr>
          <p:cNvPr id="17" name="Title 1">
            <a:extLst>
              <a:ext uri="{FF2B5EF4-FFF2-40B4-BE49-F238E27FC236}">
                <a16:creationId xmlns:a16="http://schemas.microsoft.com/office/drawing/2014/main" id="{06F26301-8866-B41D-F99B-DE89C1F29025}"/>
              </a:ext>
            </a:extLst>
          </p:cNvPr>
          <p:cNvSpPr txBox="1">
            <a:spLocks/>
          </p:cNvSpPr>
          <p:nvPr/>
        </p:nvSpPr>
        <p:spPr>
          <a:xfrm>
            <a:off x="5090570" y="2301933"/>
            <a:ext cx="1749766" cy="894504"/>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Andika" panose="02000000000000000000" pitchFamily="2" charset="0"/>
                <a:ea typeface="Andika" panose="02000000000000000000" pitchFamily="2" charset="0"/>
                <a:cs typeface="Andika" panose="02000000000000000000" pitchFamily="2" charset="0"/>
              </a:rPr>
              <a:t>sh</a:t>
            </a:r>
            <a:r>
              <a:rPr lang="en-GB" sz="3600" u="sng" dirty="0">
                <a:solidFill>
                  <a:srgbClr val="FFFF00"/>
                </a:solidFill>
                <a:latin typeface="Andika" panose="02000000000000000000" pitchFamily="2" charset="0"/>
                <a:ea typeface="Andika" panose="02000000000000000000" pitchFamily="2" charset="0"/>
                <a:cs typeface="Andika" panose="02000000000000000000" pitchFamily="2" charset="0"/>
              </a:rPr>
              <a:t>or</a:t>
            </a:r>
            <a:r>
              <a:rPr lang="en-GB" sz="3600" dirty="0">
                <a:solidFill>
                  <a:schemeClr val="bg1"/>
                </a:solidFill>
                <a:latin typeface="Andika" panose="02000000000000000000" pitchFamily="2" charset="0"/>
                <a:ea typeface="Andika" panose="02000000000000000000" pitchFamily="2" charset="0"/>
                <a:cs typeface="Andika" panose="02000000000000000000" pitchFamily="2" charset="0"/>
              </a:rPr>
              <a:t>t</a:t>
            </a:r>
            <a:endParaRPr lang="en-GB"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sp>
        <p:nvSpPr>
          <p:cNvPr id="18" name="Title 1">
            <a:extLst>
              <a:ext uri="{FF2B5EF4-FFF2-40B4-BE49-F238E27FC236}">
                <a16:creationId xmlns:a16="http://schemas.microsoft.com/office/drawing/2014/main" id="{04181A19-0D7A-400E-8757-C49BF7ED37D1}"/>
              </a:ext>
            </a:extLst>
          </p:cNvPr>
          <p:cNvSpPr txBox="1">
            <a:spLocks/>
          </p:cNvSpPr>
          <p:nvPr/>
        </p:nvSpPr>
        <p:spPr>
          <a:xfrm>
            <a:off x="2972498" y="3536492"/>
            <a:ext cx="1749600" cy="89450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100" dirty="0">
                <a:solidFill>
                  <a:schemeClr val="bg1"/>
                </a:solidFill>
                <a:latin typeface="Andika" panose="02000000000000000000" pitchFamily="2" charset="0"/>
                <a:ea typeface="Andika" panose="02000000000000000000" pitchFamily="2" charset="0"/>
                <a:cs typeface="Andika" panose="02000000000000000000" pitchFamily="2" charset="0"/>
              </a:rPr>
              <a:t>h</a:t>
            </a:r>
            <a:r>
              <a:rPr lang="en-GB" sz="3100" u="sng" dirty="0">
                <a:solidFill>
                  <a:srgbClr val="FFFF00"/>
                </a:solidFill>
                <a:latin typeface="Andika" panose="02000000000000000000" pitchFamily="2" charset="0"/>
                <a:ea typeface="Andika" panose="02000000000000000000" pitchFamily="2" charset="0"/>
                <a:cs typeface="Andika" panose="02000000000000000000" pitchFamily="2" charset="0"/>
              </a:rPr>
              <a:t>or</a:t>
            </a:r>
            <a:r>
              <a:rPr lang="en-GB" sz="3100" dirty="0">
                <a:solidFill>
                  <a:schemeClr val="bg1"/>
                </a:solidFill>
                <a:latin typeface="Andika" panose="02000000000000000000" pitchFamily="2" charset="0"/>
                <a:ea typeface="Andika" panose="02000000000000000000" pitchFamily="2" charset="0"/>
                <a:cs typeface="Andika" panose="02000000000000000000" pitchFamily="2" charset="0"/>
              </a:rPr>
              <a:t>se</a:t>
            </a:r>
          </a:p>
        </p:txBody>
      </p:sp>
      <p:sp>
        <p:nvSpPr>
          <p:cNvPr id="19" name="Title 1">
            <a:extLst>
              <a:ext uri="{FF2B5EF4-FFF2-40B4-BE49-F238E27FC236}">
                <a16:creationId xmlns:a16="http://schemas.microsoft.com/office/drawing/2014/main" id="{8170FA05-F76F-3DC2-6725-CB5441D59495}"/>
              </a:ext>
            </a:extLst>
          </p:cNvPr>
          <p:cNvSpPr txBox="1">
            <a:spLocks/>
          </p:cNvSpPr>
          <p:nvPr/>
        </p:nvSpPr>
        <p:spPr>
          <a:xfrm>
            <a:off x="7208808" y="2301933"/>
            <a:ext cx="1749600" cy="894503"/>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100" dirty="0">
                <a:solidFill>
                  <a:schemeClr val="bg1"/>
                </a:solidFill>
                <a:latin typeface="Andika" panose="02000000000000000000" pitchFamily="2" charset="0"/>
                <a:ea typeface="Andika" panose="02000000000000000000" pitchFamily="2" charset="0"/>
                <a:cs typeface="Andika" panose="02000000000000000000" pitchFamily="2" charset="0"/>
              </a:rPr>
              <a:t>b</a:t>
            </a:r>
            <a:r>
              <a:rPr lang="en-GB" sz="3100" u="sng" dirty="0">
                <a:solidFill>
                  <a:srgbClr val="FFFF00"/>
                </a:solidFill>
                <a:latin typeface="Andika" panose="02000000000000000000" pitchFamily="2" charset="0"/>
                <a:ea typeface="Andika" panose="02000000000000000000" pitchFamily="2" charset="0"/>
                <a:cs typeface="Andika" panose="02000000000000000000" pitchFamily="2" charset="0"/>
              </a:rPr>
              <a:t>or</a:t>
            </a:r>
            <a:r>
              <a:rPr lang="en-GB" sz="3100" dirty="0">
                <a:solidFill>
                  <a:schemeClr val="bg1"/>
                </a:solidFill>
                <a:latin typeface="Andika" panose="02000000000000000000" pitchFamily="2" charset="0"/>
                <a:ea typeface="Andika" panose="02000000000000000000" pitchFamily="2" charset="0"/>
                <a:cs typeface="Andika" panose="02000000000000000000" pitchFamily="2" charset="0"/>
              </a:rPr>
              <a:t>n</a:t>
            </a:r>
          </a:p>
        </p:txBody>
      </p:sp>
      <p:sp>
        <p:nvSpPr>
          <p:cNvPr id="20" name="Title 1">
            <a:extLst>
              <a:ext uri="{FF2B5EF4-FFF2-40B4-BE49-F238E27FC236}">
                <a16:creationId xmlns:a16="http://schemas.microsoft.com/office/drawing/2014/main" id="{022B672E-1323-5D59-7C15-B0D3F4FC8891}"/>
              </a:ext>
            </a:extLst>
          </p:cNvPr>
          <p:cNvSpPr txBox="1">
            <a:spLocks/>
          </p:cNvSpPr>
          <p:nvPr/>
        </p:nvSpPr>
        <p:spPr>
          <a:xfrm>
            <a:off x="5090736" y="3536492"/>
            <a:ext cx="1749600" cy="894503"/>
          </a:xfrm>
          <a:prstGeom prst="roundRect">
            <a:avLst>
              <a:gd name="adj" fmla="val 2192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100" dirty="0">
                <a:solidFill>
                  <a:schemeClr val="bg1"/>
                </a:solidFill>
                <a:latin typeface="Andika" panose="02000000000000000000" pitchFamily="2" charset="0"/>
                <a:ea typeface="Andika" panose="02000000000000000000" pitchFamily="2" charset="0"/>
                <a:cs typeface="Andika" panose="02000000000000000000" pitchFamily="2" charset="0"/>
              </a:rPr>
              <a:t>m</a:t>
            </a:r>
            <a:r>
              <a:rPr lang="en-GB" sz="3100" u="sng" dirty="0">
                <a:solidFill>
                  <a:srgbClr val="FFFF00"/>
                </a:solidFill>
                <a:latin typeface="Andika" panose="02000000000000000000" pitchFamily="2" charset="0"/>
                <a:ea typeface="Andika" panose="02000000000000000000" pitchFamily="2" charset="0"/>
                <a:cs typeface="Andika" panose="02000000000000000000" pitchFamily="2" charset="0"/>
              </a:rPr>
              <a:t>or</a:t>
            </a:r>
            <a:r>
              <a:rPr lang="en-GB" sz="3100" dirty="0">
                <a:solidFill>
                  <a:schemeClr val="bg1"/>
                </a:solidFill>
                <a:latin typeface="Andika" panose="02000000000000000000" pitchFamily="2" charset="0"/>
                <a:ea typeface="Andika" panose="02000000000000000000" pitchFamily="2" charset="0"/>
                <a:cs typeface="Andika" panose="02000000000000000000" pitchFamily="2" charset="0"/>
              </a:rPr>
              <a:t>ning</a:t>
            </a:r>
          </a:p>
        </p:txBody>
      </p:sp>
      <p:sp>
        <p:nvSpPr>
          <p:cNvPr id="21" name="Title 1">
            <a:extLst>
              <a:ext uri="{FF2B5EF4-FFF2-40B4-BE49-F238E27FC236}">
                <a16:creationId xmlns:a16="http://schemas.microsoft.com/office/drawing/2014/main" id="{4009A6C6-E0C5-0544-F8C6-A45EFACAF681}"/>
              </a:ext>
            </a:extLst>
          </p:cNvPr>
          <p:cNvSpPr txBox="1">
            <a:spLocks/>
          </p:cNvSpPr>
          <p:nvPr/>
        </p:nvSpPr>
        <p:spPr>
          <a:xfrm>
            <a:off x="3003634" y="4787033"/>
            <a:ext cx="1749600" cy="894503"/>
          </a:xfrm>
          <a:prstGeom prst="roundRect">
            <a:avLst>
              <a:gd name="adj" fmla="val 2192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100" dirty="0">
                <a:solidFill>
                  <a:schemeClr val="bg1"/>
                </a:solidFill>
                <a:latin typeface="Andika" panose="02000000000000000000" pitchFamily="2" charset="0"/>
                <a:ea typeface="Andika" panose="02000000000000000000" pitchFamily="2" charset="0"/>
                <a:cs typeface="Andika" panose="02000000000000000000" pitchFamily="2" charset="0"/>
              </a:rPr>
              <a:t>t</a:t>
            </a:r>
            <a:r>
              <a:rPr lang="en-GB" sz="3100" u="sng" dirty="0">
                <a:solidFill>
                  <a:srgbClr val="FFFF00"/>
                </a:solidFill>
                <a:latin typeface="Andika" panose="02000000000000000000" pitchFamily="2" charset="0"/>
                <a:ea typeface="Andika" panose="02000000000000000000" pitchFamily="2" charset="0"/>
                <a:cs typeface="Andika" panose="02000000000000000000" pitchFamily="2" charset="0"/>
              </a:rPr>
              <a:t>or</a:t>
            </a:r>
            <a:r>
              <a:rPr lang="en-GB" sz="3100" dirty="0">
                <a:solidFill>
                  <a:schemeClr val="bg1"/>
                </a:solidFill>
                <a:latin typeface="Andika" panose="02000000000000000000" pitchFamily="2" charset="0"/>
                <a:ea typeface="Andika" panose="02000000000000000000" pitchFamily="2" charset="0"/>
                <a:cs typeface="Andika" panose="02000000000000000000" pitchFamily="2" charset="0"/>
              </a:rPr>
              <a:t>ch</a:t>
            </a:r>
          </a:p>
        </p:txBody>
      </p:sp>
      <p:sp>
        <p:nvSpPr>
          <p:cNvPr id="22" name="Title 1">
            <a:extLst>
              <a:ext uri="{FF2B5EF4-FFF2-40B4-BE49-F238E27FC236}">
                <a16:creationId xmlns:a16="http://schemas.microsoft.com/office/drawing/2014/main" id="{4725CBDD-40DC-4876-D2E9-C3DD539320DB}"/>
              </a:ext>
            </a:extLst>
          </p:cNvPr>
          <p:cNvSpPr txBox="1">
            <a:spLocks/>
          </p:cNvSpPr>
          <p:nvPr/>
        </p:nvSpPr>
        <p:spPr>
          <a:xfrm>
            <a:off x="2972498" y="2301933"/>
            <a:ext cx="1749600" cy="894503"/>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100" dirty="0">
                <a:solidFill>
                  <a:schemeClr val="bg1"/>
                </a:solidFill>
                <a:latin typeface="Andika" panose="02000000000000000000" pitchFamily="2" charset="0"/>
                <a:ea typeface="Andika" panose="02000000000000000000" pitchFamily="2" charset="0"/>
                <a:cs typeface="Andika" panose="02000000000000000000" pitchFamily="2" charset="0"/>
              </a:rPr>
              <a:t>f</a:t>
            </a:r>
            <a:r>
              <a:rPr lang="en-GB" sz="3100" u="sng" dirty="0">
                <a:solidFill>
                  <a:srgbClr val="FFFF00"/>
                </a:solidFill>
                <a:latin typeface="Andika" panose="02000000000000000000" pitchFamily="2" charset="0"/>
                <a:ea typeface="Andika" panose="02000000000000000000" pitchFamily="2" charset="0"/>
                <a:cs typeface="Andika" panose="02000000000000000000" pitchFamily="2" charset="0"/>
              </a:rPr>
              <a:t>or</a:t>
            </a:r>
          </a:p>
        </p:txBody>
      </p:sp>
      <p:sp>
        <p:nvSpPr>
          <p:cNvPr id="23" name="Title 1">
            <a:extLst>
              <a:ext uri="{FF2B5EF4-FFF2-40B4-BE49-F238E27FC236}">
                <a16:creationId xmlns:a16="http://schemas.microsoft.com/office/drawing/2014/main" id="{E2DCC9BF-DA41-8B4C-4DC4-CE22CB8ED009}"/>
              </a:ext>
            </a:extLst>
          </p:cNvPr>
          <p:cNvSpPr txBox="1">
            <a:spLocks/>
          </p:cNvSpPr>
          <p:nvPr/>
        </p:nvSpPr>
        <p:spPr>
          <a:xfrm>
            <a:off x="7219044" y="4794603"/>
            <a:ext cx="1749600" cy="894503"/>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100" dirty="0">
                <a:solidFill>
                  <a:schemeClr val="bg1"/>
                </a:solidFill>
                <a:latin typeface="Andika" panose="02000000000000000000" pitchFamily="2" charset="0"/>
                <a:ea typeface="Andika" panose="02000000000000000000" pitchFamily="2" charset="0"/>
                <a:cs typeface="Andika" panose="02000000000000000000" pitchFamily="2" charset="0"/>
              </a:rPr>
              <a:t>sp</a:t>
            </a:r>
            <a:r>
              <a:rPr lang="en-GB" sz="3100" u="sng" dirty="0">
                <a:solidFill>
                  <a:srgbClr val="FFFF00"/>
                </a:solidFill>
                <a:latin typeface="Andika" panose="02000000000000000000" pitchFamily="2" charset="0"/>
                <a:ea typeface="Andika" panose="02000000000000000000" pitchFamily="2" charset="0"/>
                <a:cs typeface="Andika" panose="02000000000000000000" pitchFamily="2" charset="0"/>
              </a:rPr>
              <a:t>or</a:t>
            </a:r>
            <a:r>
              <a:rPr lang="en-GB" sz="3100" dirty="0">
                <a:solidFill>
                  <a:schemeClr val="bg1"/>
                </a:solidFill>
                <a:latin typeface="Andika" panose="02000000000000000000" pitchFamily="2" charset="0"/>
                <a:ea typeface="Andika" panose="02000000000000000000" pitchFamily="2" charset="0"/>
                <a:cs typeface="Andika" panose="02000000000000000000" pitchFamily="2" charset="0"/>
              </a:rPr>
              <a:t>t</a:t>
            </a:r>
          </a:p>
        </p:txBody>
      </p:sp>
      <p:sp>
        <p:nvSpPr>
          <p:cNvPr id="25" name="Title 1">
            <a:extLst>
              <a:ext uri="{FF2B5EF4-FFF2-40B4-BE49-F238E27FC236}">
                <a16:creationId xmlns:a16="http://schemas.microsoft.com/office/drawing/2014/main" id="{B5F5F698-9120-1774-7BDD-1C79D327D6EB}"/>
              </a:ext>
            </a:extLst>
          </p:cNvPr>
          <p:cNvSpPr txBox="1">
            <a:spLocks/>
          </p:cNvSpPr>
          <p:nvPr/>
        </p:nvSpPr>
        <p:spPr>
          <a:xfrm>
            <a:off x="5106138" y="4794603"/>
            <a:ext cx="1749766" cy="894504"/>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Andika" panose="02000000000000000000" pitchFamily="2" charset="0"/>
                <a:ea typeface="Andika" panose="02000000000000000000" pitchFamily="2" charset="0"/>
                <a:cs typeface="Andika" panose="02000000000000000000" pitchFamily="2" charset="0"/>
              </a:rPr>
              <a:t>f</a:t>
            </a:r>
            <a:r>
              <a:rPr lang="en-GB" sz="3600" u="sng" dirty="0">
                <a:solidFill>
                  <a:srgbClr val="FFFF00"/>
                </a:solidFill>
                <a:latin typeface="Andika" panose="02000000000000000000" pitchFamily="2" charset="0"/>
                <a:ea typeface="Andika" panose="02000000000000000000" pitchFamily="2" charset="0"/>
                <a:cs typeface="Andika" panose="02000000000000000000" pitchFamily="2" charset="0"/>
              </a:rPr>
              <a:t>or</a:t>
            </a:r>
            <a:r>
              <a:rPr lang="en-GB" sz="3600" dirty="0">
                <a:solidFill>
                  <a:schemeClr val="bg1"/>
                </a:solidFill>
                <a:latin typeface="Andika" panose="02000000000000000000" pitchFamily="2" charset="0"/>
                <a:ea typeface="Andika" panose="02000000000000000000" pitchFamily="2" charset="0"/>
                <a:cs typeface="Andika" panose="02000000000000000000" pitchFamily="2" charset="0"/>
              </a:rPr>
              <a:t>m</a:t>
            </a:r>
          </a:p>
        </p:txBody>
      </p:sp>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2460253" y="908201"/>
            <a:ext cx="7010400" cy="894504"/>
          </a:xfrm>
          <a:prstGeom prst="roundRect">
            <a:avLst/>
          </a:prstGeom>
          <a:solidFill>
            <a:srgbClr val="002060"/>
          </a:solidFill>
          <a:effectLst>
            <a:outerShdw blurRad="50800" dist="38100" dir="5400000" algn="t" rotWithShape="0">
              <a:prstClr val="black">
                <a:alpha val="40000"/>
              </a:prstClr>
            </a:outerShdw>
          </a:effectLst>
        </p:spPr>
        <p:txBody>
          <a:bodyPr anchor="ctr">
            <a:normAutofit fontScale="85000" lnSpcReduction="10000"/>
          </a:bodyPr>
          <a:lstStyle/>
          <a:p>
            <a:pPr marL="0" indent="0" algn="ctr">
              <a:buNone/>
            </a:pPr>
            <a:r>
              <a:rPr lang="en-GB" sz="4400" dirty="0">
                <a:solidFill>
                  <a:schemeClr val="bg1"/>
                </a:solidFill>
              </a:rPr>
              <a:t>They all have the </a:t>
            </a:r>
            <a:r>
              <a:rPr lang="en-GB" sz="4400" u="sng" dirty="0">
                <a:solidFill>
                  <a:schemeClr val="bg1"/>
                </a:solidFill>
              </a:rPr>
              <a:t>digraph</a:t>
            </a:r>
            <a:r>
              <a:rPr lang="en-GB" sz="4400" dirty="0">
                <a:solidFill>
                  <a:schemeClr val="bg1"/>
                </a:solidFill>
              </a:rPr>
              <a:t> ‘</a:t>
            </a:r>
            <a:r>
              <a:rPr lang="en-GB" sz="4400" u="sng" dirty="0">
                <a:solidFill>
                  <a:srgbClr val="FFFF00"/>
                </a:solidFill>
                <a:latin typeface="Andika" panose="02000000000000000000" pitchFamily="2" charset="0"/>
                <a:ea typeface="Andika" panose="02000000000000000000" pitchFamily="2" charset="0"/>
                <a:cs typeface="Andika" panose="02000000000000000000" pitchFamily="2" charset="0"/>
              </a:rPr>
              <a:t>or</a:t>
            </a:r>
            <a:r>
              <a:rPr lang="en-GB" sz="4400" dirty="0">
                <a:solidFill>
                  <a:schemeClr val="bg1"/>
                </a:solidFill>
              </a:rPr>
              <a:t>’.</a:t>
            </a:r>
          </a:p>
        </p:txBody>
      </p:sp>
      <p:pic>
        <p:nvPicPr>
          <p:cNvPr id="14" name="Picture 13" descr="A picture containing wheel&#10;&#10;Description automatically generated">
            <a:extLst>
              <a:ext uri="{FF2B5EF4-FFF2-40B4-BE49-F238E27FC236}">
                <a16:creationId xmlns:a16="http://schemas.microsoft.com/office/drawing/2014/main" id="{3D8F28E1-76F7-0FB7-CF86-B28E22A52DF4}"/>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71850" y="1310767"/>
            <a:ext cx="3344348" cy="3120228"/>
          </a:xfrm>
          <a:prstGeom prst="rect">
            <a:avLst/>
          </a:prstGeom>
        </p:spPr>
      </p:pic>
    </p:spTree>
    <p:extLst>
      <p:ext uri="{BB962C8B-B14F-4D97-AF65-F5344CB8AC3E}">
        <p14:creationId xmlns:p14="http://schemas.microsoft.com/office/powerpoint/2010/main" val="36386618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outdoor, light, outdoor object, day&#10;&#10;Description automatically generated">
            <a:extLst>
              <a:ext uri="{FF2B5EF4-FFF2-40B4-BE49-F238E27FC236}">
                <a16:creationId xmlns:a16="http://schemas.microsoft.com/office/drawing/2014/main" id="{355B277B-423A-4D10-FE89-FE25B808E0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545432" y="470581"/>
            <a:ext cx="11301820" cy="1496117"/>
          </a:xfrm>
          <a:prstGeom prst="roundRect">
            <a:avLst/>
          </a:prstGeom>
          <a:solidFill>
            <a:srgbClr val="7030A0"/>
          </a:solidFill>
          <a:effectLst>
            <a:outerShdw blurRad="50800" dist="38100" dir="5400000" algn="t" rotWithShape="0">
              <a:prstClr val="black">
                <a:alpha val="40000"/>
              </a:prstClr>
            </a:outerShdw>
          </a:effectLst>
        </p:spPr>
        <p:txBody>
          <a:bodyPr anchor="ctr">
            <a:normAutofit fontScale="85000" lnSpcReduction="10000"/>
          </a:bodyPr>
          <a:lstStyle/>
          <a:p>
            <a:pPr marL="0" indent="0" algn="ctr">
              <a:buNone/>
            </a:pPr>
            <a:r>
              <a:rPr lang="en-GB" sz="4400" dirty="0">
                <a:solidFill>
                  <a:schemeClr val="bg1"/>
                </a:solidFill>
              </a:rPr>
              <a:t>Can you put the words into the phoneme frame?</a:t>
            </a:r>
          </a:p>
          <a:p>
            <a:pPr marL="0" indent="0" algn="ctr">
              <a:buNone/>
            </a:pPr>
            <a:r>
              <a:rPr lang="en-GB" sz="3800" dirty="0">
                <a:solidFill>
                  <a:schemeClr val="bg1"/>
                </a:solidFill>
              </a:rPr>
              <a:t>Click the word to reveal the answer.</a:t>
            </a:r>
            <a:endParaRPr lang="en-GB" sz="4400" dirty="0">
              <a:solidFill>
                <a:schemeClr val="bg1"/>
              </a:solidFill>
            </a:endParaRPr>
          </a:p>
        </p:txBody>
      </p:sp>
      <p:sp>
        <p:nvSpPr>
          <p:cNvPr id="30" name="Title 1">
            <a:extLst>
              <a:ext uri="{FF2B5EF4-FFF2-40B4-BE49-F238E27FC236}">
                <a16:creationId xmlns:a16="http://schemas.microsoft.com/office/drawing/2014/main" id="{01CE0B5B-C9F8-6AD3-6CC6-F6D3E8DA3367}"/>
              </a:ext>
            </a:extLst>
          </p:cNvPr>
          <p:cNvSpPr txBox="1">
            <a:spLocks/>
          </p:cNvSpPr>
          <p:nvPr/>
        </p:nvSpPr>
        <p:spPr>
          <a:xfrm>
            <a:off x="3314239" y="2109855"/>
            <a:ext cx="2402486" cy="985336"/>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b</a:t>
            </a:r>
            <a:r>
              <a:rPr lang="en-GB" u="sng" dirty="0">
                <a:solidFill>
                  <a:srgbClr val="7030A0"/>
                </a:solidFill>
                <a:latin typeface="Andika" panose="02000000000000000000" pitchFamily="2" charset="0"/>
                <a:ea typeface="Andika" panose="02000000000000000000" pitchFamily="2" charset="0"/>
                <a:cs typeface="Andika" panose="02000000000000000000" pitchFamily="2" charset="0"/>
              </a:rPr>
              <a:t>or</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n</a:t>
            </a:r>
          </a:p>
        </p:txBody>
      </p:sp>
      <p:sp>
        <p:nvSpPr>
          <p:cNvPr id="16" name="Title 1">
            <a:extLst>
              <a:ext uri="{FF2B5EF4-FFF2-40B4-BE49-F238E27FC236}">
                <a16:creationId xmlns:a16="http://schemas.microsoft.com/office/drawing/2014/main" id="{0FE7A653-4ED8-B37C-3E18-3704C0AA5F21}"/>
              </a:ext>
            </a:extLst>
          </p:cNvPr>
          <p:cNvSpPr txBox="1">
            <a:spLocks/>
          </p:cNvSpPr>
          <p:nvPr/>
        </p:nvSpPr>
        <p:spPr>
          <a:xfrm>
            <a:off x="3307972" y="5436715"/>
            <a:ext cx="2402486" cy="1053648"/>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f</a:t>
            </a:r>
            <a:r>
              <a:rPr lang="en-GB" u="sng" dirty="0">
                <a:solidFill>
                  <a:srgbClr val="7030A0"/>
                </a:solidFill>
                <a:latin typeface="Andika" panose="02000000000000000000" pitchFamily="2" charset="0"/>
                <a:ea typeface="Andika" panose="02000000000000000000" pitchFamily="2" charset="0"/>
                <a:cs typeface="Andika" panose="02000000000000000000" pitchFamily="2" charset="0"/>
              </a:rPr>
              <a:t>or</a:t>
            </a:r>
            <a:endParaRPr lang="en-GB"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sp>
        <p:nvSpPr>
          <p:cNvPr id="17" name="Title 1">
            <a:extLst>
              <a:ext uri="{FF2B5EF4-FFF2-40B4-BE49-F238E27FC236}">
                <a16:creationId xmlns:a16="http://schemas.microsoft.com/office/drawing/2014/main" id="{EABFA501-86CD-E2E7-3D0D-9C5AFF67FE42}"/>
              </a:ext>
            </a:extLst>
          </p:cNvPr>
          <p:cNvSpPr txBox="1">
            <a:spLocks/>
          </p:cNvSpPr>
          <p:nvPr/>
        </p:nvSpPr>
        <p:spPr>
          <a:xfrm>
            <a:off x="3323549" y="3191232"/>
            <a:ext cx="2402486" cy="1011101"/>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h</a:t>
            </a:r>
            <a:r>
              <a:rPr lang="en-GB" u="sng" dirty="0">
                <a:solidFill>
                  <a:srgbClr val="7030A0"/>
                </a:solidFill>
                <a:latin typeface="Andika" panose="02000000000000000000" pitchFamily="2" charset="0"/>
                <a:ea typeface="Andika" panose="02000000000000000000" pitchFamily="2" charset="0"/>
                <a:cs typeface="Andika" panose="02000000000000000000" pitchFamily="2" charset="0"/>
              </a:rPr>
              <a:t>or</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se</a:t>
            </a:r>
          </a:p>
        </p:txBody>
      </p:sp>
      <p:sp>
        <p:nvSpPr>
          <p:cNvPr id="18" name="Title 1">
            <a:extLst>
              <a:ext uri="{FF2B5EF4-FFF2-40B4-BE49-F238E27FC236}">
                <a16:creationId xmlns:a16="http://schemas.microsoft.com/office/drawing/2014/main" id="{FC6242E5-13CC-5E55-E90C-C32E7BAFEAFB}"/>
              </a:ext>
            </a:extLst>
          </p:cNvPr>
          <p:cNvSpPr txBox="1">
            <a:spLocks/>
          </p:cNvSpPr>
          <p:nvPr/>
        </p:nvSpPr>
        <p:spPr>
          <a:xfrm>
            <a:off x="3296312" y="4298374"/>
            <a:ext cx="2402486" cy="1042300"/>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sp</a:t>
            </a:r>
            <a:r>
              <a:rPr lang="en-GB" u="sng" dirty="0">
                <a:solidFill>
                  <a:srgbClr val="7030A0"/>
                </a:solidFill>
                <a:latin typeface="Andika" panose="02000000000000000000" pitchFamily="2" charset="0"/>
                <a:ea typeface="Andika" panose="02000000000000000000" pitchFamily="2" charset="0"/>
                <a:cs typeface="Andika" panose="02000000000000000000" pitchFamily="2" charset="0"/>
              </a:rPr>
              <a:t>or</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t</a:t>
            </a:r>
          </a:p>
        </p:txBody>
      </p:sp>
      <p:grpSp>
        <p:nvGrpSpPr>
          <p:cNvPr id="5" name="Group 4">
            <a:extLst>
              <a:ext uri="{FF2B5EF4-FFF2-40B4-BE49-F238E27FC236}">
                <a16:creationId xmlns:a16="http://schemas.microsoft.com/office/drawing/2014/main" id="{7390193F-344B-B6B1-B12F-A1483C4320F3}"/>
              </a:ext>
            </a:extLst>
          </p:cNvPr>
          <p:cNvGrpSpPr/>
          <p:nvPr/>
        </p:nvGrpSpPr>
        <p:grpSpPr>
          <a:xfrm>
            <a:off x="7490185" y="2033499"/>
            <a:ext cx="1618645" cy="897353"/>
            <a:chOff x="7226416" y="2039963"/>
            <a:chExt cx="1618645" cy="897353"/>
          </a:xfrm>
        </p:grpSpPr>
        <p:sp>
          <p:nvSpPr>
            <p:cNvPr id="2" name="Rectangle 1">
              <a:extLst>
                <a:ext uri="{FF2B5EF4-FFF2-40B4-BE49-F238E27FC236}">
                  <a16:creationId xmlns:a16="http://schemas.microsoft.com/office/drawing/2014/main" id="{290E34F2-BB23-EA2A-D113-C573A97A574D}"/>
                </a:ext>
              </a:extLst>
            </p:cNvPr>
            <p:cNvSpPr/>
            <p:nvPr/>
          </p:nvSpPr>
          <p:spPr>
            <a:xfrm>
              <a:off x="7226416" y="2039963"/>
              <a:ext cx="685800" cy="890973"/>
            </a:xfrm>
            <a:prstGeom prst="rect">
              <a:avLst/>
            </a:prstGeom>
            <a:solidFill>
              <a:schemeClr val="bg1">
                <a:lumMod val="95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Rectangle 10">
              <a:extLst>
                <a:ext uri="{FF2B5EF4-FFF2-40B4-BE49-F238E27FC236}">
                  <a16:creationId xmlns:a16="http://schemas.microsoft.com/office/drawing/2014/main" id="{02970471-42D7-BD2A-1635-0CEBF50F4A77}"/>
                </a:ext>
              </a:extLst>
            </p:cNvPr>
            <p:cNvSpPr/>
            <p:nvPr/>
          </p:nvSpPr>
          <p:spPr>
            <a:xfrm>
              <a:off x="7911354" y="2277904"/>
              <a:ext cx="933707" cy="659412"/>
            </a:xfrm>
            <a:prstGeom prst="rect">
              <a:avLst/>
            </a:prstGeom>
            <a:solidFill>
              <a:schemeClr val="bg1">
                <a:lumMod val="95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9" name="Rectangle 18">
            <a:extLst>
              <a:ext uri="{FF2B5EF4-FFF2-40B4-BE49-F238E27FC236}">
                <a16:creationId xmlns:a16="http://schemas.microsoft.com/office/drawing/2014/main" id="{D432CD57-8C33-A384-65EF-721E798670BC}"/>
              </a:ext>
            </a:extLst>
          </p:cNvPr>
          <p:cNvSpPr/>
          <p:nvPr/>
        </p:nvSpPr>
        <p:spPr>
          <a:xfrm>
            <a:off x="8156662" y="3413411"/>
            <a:ext cx="933707" cy="654255"/>
          </a:xfrm>
          <a:prstGeom prst="rect">
            <a:avLst/>
          </a:prstGeom>
          <a:solidFill>
            <a:schemeClr val="bg1">
              <a:lumMod val="95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 name="Rectangle 22">
            <a:extLst>
              <a:ext uri="{FF2B5EF4-FFF2-40B4-BE49-F238E27FC236}">
                <a16:creationId xmlns:a16="http://schemas.microsoft.com/office/drawing/2014/main" id="{8EEB63BA-8595-ED8E-2088-64657FD8E2BC}"/>
              </a:ext>
            </a:extLst>
          </p:cNvPr>
          <p:cNvSpPr/>
          <p:nvPr/>
        </p:nvSpPr>
        <p:spPr>
          <a:xfrm>
            <a:off x="8181595" y="4576960"/>
            <a:ext cx="933707" cy="650631"/>
          </a:xfrm>
          <a:prstGeom prst="rect">
            <a:avLst/>
          </a:prstGeom>
          <a:solidFill>
            <a:schemeClr val="bg1">
              <a:lumMod val="95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25" name="Group 24">
            <a:extLst>
              <a:ext uri="{FF2B5EF4-FFF2-40B4-BE49-F238E27FC236}">
                <a16:creationId xmlns:a16="http://schemas.microsoft.com/office/drawing/2014/main" id="{9662F42B-58AA-9A27-76D1-63AAE5E77E1B}"/>
              </a:ext>
            </a:extLst>
          </p:cNvPr>
          <p:cNvGrpSpPr/>
          <p:nvPr/>
        </p:nvGrpSpPr>
        <p:grpSpPr>
          <a:xfrm>
            <a:off x="7489606" y="5693187"/>
            <a:ext cx="2301911" cy="645712"/>
            <a:chOff x="6543150" y="2279352"/>
            <a:chExt cx="2301911" cy="645712"/>
          </a:xfrm>
        </p:grpSpPr>
        <p:sp>
          <p:nvSpPr>
            <p:cNvPr id="26" name="Rectangle 25">
              <a:extLst>
                <a:ext uri="{FF2B5EF4-FFF2-40B4-BE49-F238E27FC236}">
                  <a16:creationId xmlns:a16="http://schemas.microsoft.com/office/drawing/2014/main" id="{4825FFFA-A579-47DA-B599-F800FE871953}"/>
                </a:ext>
              </a:extLst>
            </p:cNvPr>
            <p:cNvSpPr/>
            <p:nvPr/>
          </p:nvSpPr>
          <p:spPr>
            <a:xfrm>
              <a:off x="6543150" y="2279352"/>
              <a:ext cx="685800" cy="643292"/>
            </a:xfrm>
            <a:prstGeom prst="rect">
              <a:avLst/>
            </a:prstGeom>
            <a:solidFill>
              <a:schemeClr val="bg1">
                <a:lumMod val="95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7" name="Rectangle 26">
              <a:extLst>
                <a:ext uri="{FF2B5EF4-FFF2-40B4-BE49-F238E27FC236}">
                  <a16:creationId xmlns:a16="http://schemas.microsoft.com/office/drawing/2014/main" id="{2C0A24E0-310A-CD79-2965-07D4780F51C7}"/>
                </a:ext>
              </a:extLst>
            </p:cNvPr>
            <p:cNvSpPr/>
            <p:nvPr/>
          </p:nvSpPr>
          <p:spPr>
            <a:xfrm>
              <a:off x="7911354" y="2279352"/>
              <a:ext cx="933707" cy="645712"/>
            </a:xfrm>
            <a:prstGeom prst="rect">
              <a:avLst/>
            </a:prstGeom>
            <a:solidFill>
              <a:schemeClr val="bg1">
                <a:lumMod val="95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6" name="TextBox 5">
            <a:extLst>
              <a:ext uri="{FF2B5EF4-FFF2-40B4-BE49-F238E27FC236}">
                <a16:creationId xmlns:a16="http://schemas.microsoft.com/office/drawing/2014/main" id="{B3A040A7-35CA-8767-822D-DBD9664B6C90}"/>
              </a:ext>
            </a:extLst>
          </p:cNvPr>
          <p:cNvSpPr txBox="1"/>
          <p:nvPr/>
        </p:nvSpPr>
        <p:spPr>
          <a:xfrm>
            <a:off x="7504850" y="2203365"/>
            <a:ext cx="685800" cy="769441"/>
          </a:xfrm>
          <a:prstGeom prst="rect">
            <a:avLst/>
          </a:prstGeom>
          <a:noFill/>
        </p:spPr>
        <p:txBody>
          <a:bodyPr wrap="square" rtlCol="0">
            <a:spAutoFit/>
          </a:bodyPr>
          <a:lstStyle/>
          <a:p>
            <a:pPr algn="ctr"/>
            <a:r>
              <a:rPr lang="en-GB" sz="4400" dirty="0"/>
              <a:t>f</a:t>
            </a:r>
            <a:endParaRPr lang="en-GB" sz="2800" dirty="0"/>
          </a:p>
        </p:txBody>
      </p:sp>
      <p:sp>
        <p:nvSpPr>
          <p:cNvPr id="37" name="Rectangle 36">
            <a:extLst>
              <a:ext uri="{FF2B5EF4-FFF2-40B4-BE49-F238E27FC236}">
                <a16:creationId xmlns:a16="http://schemas.microsoft.com/office/drawing/2014/main" id="{0D5B985B-8788-979F-02C3-69B9A4526FF7}"/>
              </a:ext>
            </a:extLst>
          </p:cNvPr>
          <p:cNvSpPr/>
          <p:nvPr/>
        </p:nvSpPr>
        <p:spPr>
          <a:xfrm>
            <a:off x="7494972" y="4376299"/>
            <a:ext cx="685800" cy="851293"/>
          </a:xfrm>
          <a:prstGeom prst="rect">
            <a:avLst/>
          </a:prstGeom>
          <a:solidFill>
            <a:schemeClr val="bg1">
              <a:lumMod val="95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9" name="TextBox 28">
            <a:extLst>
              <a:ext uri="{FF2B5EF4-FFF2-40B4-BE49-F238E27FC236}">
                <a16:creationId xmlns:a16="http://schemas.microsoft.com/office/drawing/2014/main" id="{49A7DB34-3885-D257-7F1B-EE1B98349B61}"/>
              </a:ext>
            </a:extLst>
          </p:cNvPr>
          <p:cNvSpPr txBox="1"/>
          <p:nvPr/>
        </p:nvSpPr>
        <p:spPr>
          <a:xfrm>
            <a:off x="8203486" y="2193193"/>
            <a:ext cx="857257" cy="769441"/>
          </a:xfrm>
          <a:prstGeom prst="rect">
            <a:avLst/>
          </a:prstGeom>
          <a:noFill/>
        </p:spPr>
        <p:txBody>
          <a:bodyPr wrap="square" rtlCol="0">
            <a:spAutoFit/>
          </a:bodyPr>
          <a:lstStyle/>
          <a:p>
            <a:pPr algn="ctr"/>
            <a:r>
              <a:rPr lang="en-GB" sz="4400" dirty="0"/>
              <a:t>or</a:t>
            </a:r>
            <a:endParaRPr lang="en-GB" sz="2800" dirty="0"/>
          </a:p>
        </p:txBody>
      </p:sp>
      <p:sp>
        <p:nvSpPr>
          <p:cNvPr id="32" name="TextBox 31">
            <a:extLst>
              <a:ext uri="{FF2B5EF4-FFF2-40B4-BE49-F238E27FC236}">
                <a16:creationId xmlns:a16="http://schemas.microsoft.com/office/drawing/2014/main" id="{92341AFB-1728-5A3D-6D42-C512251884AE}"/>
              </a:ext>
            </a:extLst>
          </p:cNvPr>
          <p:cNvSpPr txBox="1"/>
          <p:nvPr/>
        </p:nvSpPr>
        <p:spPr>
          <a:xfrm>
            <a:off x="7486381" y="4571535"/>
            <a:ext cx="685800" cy="769441"/>
          </a:xfrm>
          <a:prstGeom prst="rect">
            <a:avLst/>
          </a:prstGeom>
          <a:noFill/>
        </p:spPr>
        <p:txBody>
          <a:bodyPr wrap="square" rtlCol="0">
            <a:spAutoFit/>
          </a:bodyPr>
          <a:lstStyle/>
          <a:p>
            <a:pPr algn="ctr"/>
            <a:r>
              <a:rPr lang="en-GB" sz="4400" dirty="0"/>
              <a:t>h</a:t>
            </a:r>
            <a:endParaRPr lang="en-GB" sz="2800" dirty="0"/>
          </a:p>
        </p:txBody>
      </p:sp>
      <p:sp>
        <p:nvSpPr>
          <p:cNvPr id="35" name="TextBox 34">
            <a:extLst>
              <a:ext uri="{FF2B5EF4-FFF2-40B4-BE49-F238E27FC236}">
                <a16:creationId xmlns:a16="http://schemas.microsoft.com/office/drawing/2014/main" id="{1C146586-BD90-DAA5-6C02-8CD170225EE2}"/>
              </a:ext>
            </a:extLst>
          </p:cNvPr>
          <p:cNvSpPr txBox="1"/>
          <p:nvPr/>
        </p:nvSpPr>
        <p:spPr>
          <a:xfrm>
            <a:off x="7474095" y="5647954"/>
            <a:ext cx="696902" cy="769441"/>
          </a:xfrm>
          <a:prstGeom prst="rect">
            <a:avLst/>
          </a:prstGeom>
          <a:noFill/>
        </p:spPr>
        <p:txBody>
          <a:bodyPr wrap="square" rtlCol="0">
            <a:spAutoFit/>
          </a:bodyPr>
          <a:lstStyle/>
          <a:p>
            <a:pPr algn="ctr"/>
            <a:r>
              <a:rPr lang="en-GB" sz="4400" dirty="0"/>
              <a:t>s</a:t>
            </a:r>
            <a:endParaRPr lang="en-GB" sz="2800" dirty="0"/>
          </a:p>
        </p:txBody>
      </p:sp>
      <p:sp>
        <p:nvSpPr>
          <p:cNvPr id="36" name="TextBox 35">
            <a:extLst>
              <a:ext uri="{FF2B5EF4-FFF2-40B4-BE49-F238E27FC236}">
                <a16:creationId xmlns:a16="http://schemas.microsoft.com/office/drawing/2014/main" id="{1094DBE4-BA60-A14B-C9F6-FADE7619309D}"/>
              </a:ext>
            </a:extLst>
          </p:cNvPr>
          <p:cNvSpPr txBox="1"/>
          <p:nvPr/>
        </p:nvSpPr>
        <p:spPr>
          <a:xfrm>
            <a:off x="8877201" y="5662255"/>
            <a:ext cx="861243" cy="769441"/>
          </a:xfrm>
          <a:prstGeom prst="rect">
            <a:avLst/>
          </a:prstGeom>
          <a:noFill/>
        </p:spPr>
        <p:txBody>
          <a:bodyPr wrap="square" rtlCol="0">
            <a:spAutoFit/>
          </a:bodyPr>
          <a:lstStyle/>
          <a:p>
            <a:pPr algn="ctr"/>
            <a:r>
              <a:rPr lang="en-GB" sz="4400" dirty="0"/>
              <a:t>or</a:t>
            </a:r>
            <a:endParaRPr lang="en-GB" sz="2800" dirty="0"/>
          </a:p>
        </p:txBody>
      </p:sp>
      <p:sp>
        <p:nvSpPr>
          <p:cNvPr id="7" name="Arrow: Right 6">
            <a:extLst>
              <a:ext uri="{FF2B5EF4-FFF2-40B4-BE49-F238E27FC236}">
                <a16:creationId xmlns:a16="http://schemas.microsoft.com/office/drawing/2014/main" id="{C67A9B27-A44B-9ED0-0564-A425126743D1}"/>
              </a:ext>
            </a:extLst>
          </p:cNvPr>
          <p:cNvSpPr/>
          <p:nvPr/>
        </p:nvSpPr>
        <p:spPr>
          <a:xfrm rot="1709679">
            <a:off x="5755483" y="3129749"/>
            <a:ext cx="1707488" cy="194267"/>
          </a:xfrm>
          <a:prstGeom prst="right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4" name="Arrow: Right 43">
            <a:extLst>
              <a:ext uri="{FF2B5EF4-FFF2-40B4-BE49-F238E27FC236}">
                <a16:creationId xmlns:a16="http://schemas.microsoft.com/office/drawing/2014/main" id="{F1F149DF-DF7B-0D72-336F-A4E06497704B}"/>
              </a:ext>
            </a:extLst>
          </p:cNvPr>
          <p:cNvSpPr/>
          <p:nvPr/>
        </p:nvSpPr>
        <p:spPr>
          <a:xfrm rot="1725057">
            <a:off x="5744324" y="4182970"/>
            <a:ext cx="1667602" cy="233520"/>
          </a:xfrm>
          <a:prstGeom prst="right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5" name="Arrow: Right 44">
            <a:extLst>
              <a:ext uri="{FF2B5EF4-FFF2-40B4-BE49-F238E27FC236}">
                <a16:creationId xmlns:a16="http://schemas.microsoft.com/office/drawing/2014/main" id="{A2798476-8AB5-2819-0BD6-05A3ED546B51}"/>
              </a:ext>
            </a:extLst>
          </p:cNvPr>
          <p:cNvSpPr/>
          <p:nvPr/>
        </p:nvSpPr>
        <p:spPr>
          <a:xfrm rot="1516059">
            <a:off x="5787083" y="5248311"/>
            <a:ext cx="1656651" cy="157439"/>
          </a:xfrm>
          <a:prstGeom prst="right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6" name="Arrow: Right 45">
            <a:extLst>
              <a:ext uri="{FF2B5EF4-FFF2-40B4-BE49-F238E27FC236}">
                <a16:creationId xmlns:a16="http://schemas.microsoft.com/office/drawing/2014/main" id="{6B2370DD-507E-72B1-5F37-54307916D2A8}"/>
              </a:ext>
            </a:extLst>
          </p:cNvPr>
          <p:cNvSpPr/>
          <p:nvPr/>
        </p:nvSpPr>
        <p:spPr>
          <a:xfrm rot="18194072" flipV="1">
            <a:off x="5070782" y="4129456"/>
            <a:ext cx="3089406" cy="227991"/>
          </a:xfrm>
          <a:prstGeom prst="right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8" name="Rectangle 47">
            <a:extLst>
              <a:ext uri="{FF2B5EF4-FFF2-40B4-BE49-F238E27FC236}">
                <a16:creationId xmlns:a16="http://schemas.microsoft.com/office/drawing/2014/main" id="{19B1E8ED-3DD6-10CE-3CD5-356DA298E8AC}"/>
              </a:ext>
            </a:extLst>
          </p:cNvPr>
          <p:cNvSpPr/>
          <p:nvPr/>
        </p:nvSpPr>
        <p:spPr>
          <a:xfrm>
            <a:off x="9095842" y="3412981"/>
            <a:ext cx="685800" cy="659412"/>
          </a:xfrm>
          <a:prstGeom prst="rect">
            <a:avLst/>
          </a:prstGeom>
          <a:solidFill>
            <a:schemeClr val="bg1">
              <a:lumMod val="95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0" name="TextBox 49">
            <a:extLst>
              <a:ext uri="{FF2B5EF4-FFF2-40B4-BE49-F238E27FC236}">
                <a16:creationId xmlns:a16="http://schemas.microsoft.com/office/drawing/2014/main" id="{1FDFC038-F521-E84F-3F7E-E826E06574D8}"/>
              </a:ext>
            </a:extLst>
          </p:cNvPr>
          <p:cNvSpPr txBox="1"/>
          <p:nvPr/>
        </p:nvSpPr>
        <p:spPr>
          <a:xfrm>
            <a:off x="8168388" y="3346610"/>
            <a:ext cx="927454" cy="769441"/>
          </a:xfrm>
          <a:prstGeom prst="rect">
            <a:avLst/>
          </a:prstGeom>
          <a:noFill/>
        </p:spPr>
        <p:txBody>
          <a:bodyPr wrap="square" rtlCol="0">
            <a:spAutoFit/>
          </a:bodyPr>
          <a:lstStyle/>
          <a:p>
            <a:pPr algn="ctr"/>
            <a:r>
              <a:rPr lang="en-GB" sz="4400" dirty="0"/>
              <a:t>or</a:t>
            </a:r>
            <a:endParaRPr lang="en-GB" sz="2800" dirty="0"/>
          </a:p>
        </p:txBody>
      </p:sp>
      <p:sp>
        <p:nvSpPr>
          <p:cNvPr id="33" name="TextBox 32">
            <a:extLst>
              <a:ext uri="{FF2B5EF4-FFF2-40B4-BE49-F238E27FC236}">
                <a16:creationId xmlns:a16="http://schemas.microsoft.com/office/drawing/2014/main" id="{428D3DA3-8147-C45B-3810-D742F21B5518}"/>
              </a:ext>
            </a:extLst>
          </p:cNvPr>
          <p:cNvSpPr txBox="1"/>
          <p:nvPr/>
        </p:nvSpPr>
        <p:spPr>
          <a:xfrm>
            <a:off x="9064294" y="3355035"/>
            <a:ext cx="694641" cy="769441"/>
          </a:xfrm>
          <a:prstGeom prst="rect">
            <a:avLst/>
          </a:prstGeom>
          <a:noFill/>
        </p:spPr>
        <p:txBody>
          <a:bodyPr wrap="square" rtlCol="0">
            <a:spAutoFit/>
          </a:bodyPr>
          <a:lstStyle/>
          <a:p>
            <a:pPr algn="ctr"/>
            <a:r>
              <a:rPr lang="en-GB" sz="4400" dirty="0"/>
              <a:t>n</a:t>
            </a:r>
            <a:endParaRPr lang="en-GB" sz="2800" dirty="0"/>
          </a:p>
        </p:txBody>
      </p:sp>
      <p:sp>
        <p:nvSpPr>
          <p:cNvPr id="34" name="Rectangle 33">
            <a:extLst>
              <a:ext uri="{FF2B5EF4-FFF2-40B4-BE49-F238E27FC236}">
                <a16:creationId xmlns:a16="http://schemas.microsoft.com/office/drawing/2014/main" id="{958B753A-001E-1B26-62A2-9B47A21E4821}"/>
              </a:ext>
            </a:extLst>
          </p:cNvPr>
          <p:cNvSpPr/>
          <p:nvPr/>
        </p:nvSpPr>
        <p:spPr>
          <a:xfrm>
            <a:off x="7474197" y="3222883"/>
            <a:ext cx="685800" cy="844784"/>
          </a:xfrm>
          <a:prstGeom prst="rect">
            <a:avLst/>
          </a:prstGeom>
          <a:solidFill>
            <a:schemeClr val="bg1">
              <a:lumMod val="95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0" name="Rectangle 39">
            <a:extLst>
              <a:ext uri="{FF2B5EF4-FFF2-40B4-BE49-F238E27FC236}">
                <a16:creationId xmlns:a16="http://schemas.microsoft.com/office/drawing/2014/main" id="{40BBFECD-DF65-6130-8A9E-CC9777D9BAB7}"/>
              </a:ext>
            </a:extLst>
          </p:cNvPr>
          <p:cNvSpPr/>
          <p:nvPr/>
        </p:nvSpPr>
        <p:spPr>
          <a:xfrm>
            <a:off x="9791421" y="5486968"/>
            <a:ext cx="685800" cy="849511"/>
          </a:xfrm>
          <a:prstGeom prst="rect">
            <a:avLst/>
          </a:prstGeom>
          <a:solidFill>
            <a:schemeClr val="bg1">
              <a:lumMod val="95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2" name="TextBox 41">
            <a:extLst>
              <a:ext uri="{FF2B5EF4-FFF2-40B4-BE49-F238E27FC236}">
                <a16:creationId xmlns:a16="http://schemas.microsoft.com/office/drawing/2014/main" id="{0CC2FEE5-AB3C-841F-CCCB-EF774BCA2D88}"/>
              </a:ext>
            </a:extLst>
          </p:cNvPr>
          <p:cNvSpPr txBox="1"/>
          <p:nvPr/>
        </p:nvSpPr>
        <p:spPr>
          <a:xfrm>
            <a:off x="8171185" y="4563110"/>
            <a:ext cx="937044" cy="769441"/>
          </a:xfrm>
          <a:prstGeom prst="rect">
            <a:avLst/>
          </a:prstGeom>
          <a:noFill/>
        </p:spPr>
        <p:txBody>
          <a:bodyPr wrap="square" rtlCol="0">
            <a:spAutoFit/>
          </a:bodyPr>
          <a:lstStyle/>
          <a:p>
            <a:pPr algn="ctr"/>
            <a:r>
              <a:rPr lang="en-GB" sz="4400" dirty="0"/>
              <a:t>or</a:t>
            </a:r>
            <a:endParaRPr lang="en-GB" sz="2800" dirty="0"/>
          </a:p>
        </p:txBody>
      </p:sp>
      <p:sp>
        <p:nvSpPr>
          <p:cNvPr id="49" name="TextBox 48">
            <a:extLst>
              <a:ext uri="{FF2B5EF4-FFF2-40B4-BE49-F238E27FC236}">
                <a16:creationId xmlns:a16="http://schemas.microsoft.com/office/drawing/2014/main" id="{76AC4711-52D2-4FA8-E1FA-58322E6124C6}"/>
              </a:ext>
            </a:extLst>
          </p:cNvPr>
          <p:cNvSpPr txBox="1"/>
          <p:nvPr/>
        </p:nvSpPr>
        <p:spPr>
          <a:xfrm>
            <a:off x="7476356" y="3355035"/>
            <a:ext cx="694641" cy="769441"/>
          </a:xfrm>
          <a:prstGeom prst="rect">
            <a:avLst/>
          </a:prstGeom>
          <a:noFill/>
        </p:spPr>
        <p:txBody>
          <a:bodyPr wrap="square" rtlCol="0">
            <a:spAutoFit/>
          </a:bodyPr>
          <a:lstStyle/>
          <a:p>
            <a:pPr algn="ctr"/>
            <a:r>
              <a:rPr lang="en-GB" sz="4400" dirty="0"/>
              <a:t>b</a:t>
            </a:r>
            <a:endParaRPr lang="en-GB" sz="2800" dirty="0"/>
          </a:p>
        </p:txBody>
      </p:sp>
      <p:sp>
        <p:nvSpPr>
          <p:cNvPr id="53" name="TextBox 52">
            <a:extLst>
              <a:ext uri="{FF2B5EF4-FFF2-40B4-BE49-F238E27FC236}">
                <a16:creationId xmlns:a16="http://schemas.microsoft.com/office/drawing/2014/main" id="{205793BA-0D65-2CB8-1557-32E64E3AF4CE}"/>
              </a:ext>
            </a:extLst>
          </p:cNvPr>
          <p:cNvSpPr txBox="1"/>
          <p:nvPr/>
        </p:nvSpPr>
        <p:spPr>
          <a:xfrm>
            <a:off x="9781041" y="5655429"/>
            <a:ext cx="685800" cy="769441"/>
          </a:xfrm>
          <a:prstGeom prst="rect">
            <a:avLst/>
          </a:prstGeom>
          <a:noFill/>
        </p:spPr>
        <p:txBody>
          <a:bodyPr wrap="square" rtlCol="0">
            <a:spAutoFit/>
          </a:bodyPr>
          <a:lstStyle/>
          <a:p>
            <a:pPr algn="ctr"/>
            <a:r>
              <a:rPr lang="en-GB" sz="4400" dirty="0"/>
              <a:t>t</a:t>
            </a:r>
            <a:endParaRPr lang="en-GB" sz="2800" dirty="0"/>
          </a:p>
        </p:txBody>
      </p:sp>
      <p:sp>
        <p:nvSpPr>
          <p:cNvPr id="47" name="Rectangle 46">
            <a:extLst>
              <a:ext uri="{FF2B5EF4-FFF2-40B4-BE49-F238E27FC236}">
                <a16:creationId xmlns:a16="http://schemas.microsoft.com/office/drawing/2014/main" id="{514580B9-2683-D457-CF52-66C51E280E80}"/>
              </a:ext>
            </a:extLst>
          </p:cNvPr>
          <p:cNvSpPr/>
          <p:nvPr/>
        </p:nvSpPr>
        <p:spPr>
          <a:xfrm>
            <a:off x="9122969" y="4576298"/>
            <a:ext cx="685800" cy="652828"/>
          </a:xfrm>
          <a:prstGeom prst="rect">
            <a:avLst/>
          </a:prstGeom>
          <a:solidFill>
            <a:schemeClr val="bg1">
              <a:lumMod val="95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1" name="TextBox 50">
            <a:extLst>
              <a:ext uri="{FF2B5EF4-FFF2-40B4-BE49-F238E27FC236}">
                <a16:creationId xmlns:a16="http://schemas.microsoft.com/office/drawing/2014/main" id="{440AA483-C337-666E-AF27-F165C8DC8CEE}"/>
              </a:ext>
            </a:extLst>
          </p:cNvPr>
          <p:cNvSpPr txBox="1"/>
          <p:nvPr/>
        </p:nvSpPr>
        <p:spPr>
          <a:xfrm>
            <a:off x="9092128" y="4509234"/>
            <a:ext cx="694641" cy="769441"/>
          </a:xfrm>
          <a:prstGeom prst="rect">
            <a:avLst/>
          </a:prstGeom>
          <a:noFill/>
        </p:spPr>
        <p:txBody>
          <a:bodyPr wrap="square" rtlCol="0">
            <a:spAutoFit/>
          </a:bodyPr>
          <a:lstStyle/>
          <a:p>
            <a:pPr algn="ctr"/>
            <a:r>
              <a:rPr lang="en-GB" sz="4400" dirty="0"/>
              <a:t>s</a:t>
            </a:r>
            <a:endParaRPr lang="en-GB" sz="2800" dirty="0"/>
          </a:p>
        </p:txBody>
      </p:sp>
      <p:sp>
        <p:nvSpPr>
          <p:cNvPr id="55" name="Rectangle 54">
            <a:extLst>
              <a:ext uri="{FF2B5EF4-FFF2-40B4-BE49-F238E27FC236}">
                <a16:creationId xmlns:a16="http://schemas.microsoft.com/office/drawing/2014/main" id="{FA250147-CD1A-8318-8725-F474264810A6}"/>
              </a:ext>
            </a:extLst>
          </p:cNvPr>
          <p:cNvSpPr/>
          <p:nvPr/>
        </p:nvSpPr>
        <p:spPr>
          <a:xfrm>
            <a:off x="8175890" y="5693187"/>
            <a:ext cx="685800" cy="934036"/>
          </a:xfrm>
          <a:prstGeom prst="rect">
            <a:avLst/>
          </a:prstGeom>
          <a:solidFill>
            <a:schemeClr val="bg1">
              <a:lumMod val="95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2" name="TextBox 51">
            <a:extLst>
              <a:ext uri="{FF2B5EF4-FFF2-40B4-BE49-F238E27FC236}">
                <a16:creationId xmlns:a16="http://schemas.microsoft.com/office/drawing/2014/main" id="{91998CB8-4C9D-5B16-BFEB-1AF2F737C4B8}"/>
              </a:ext>
            </a:extLst>
          </p:cNvPr>
          <p:cNvSpPr txBox="1"/>
          <p:nvPr/>
        </p:nvSpPr>
        <p:spPr>
          <a:xfrm>
            <a:off x="8164013" y="5662255"/>
            <a:ext cx="685800" cy="769441"/>
          </a:xfrm>
          <a:prstGeom prst="rect">
            <a:avLst/>
          </a:prstGeom>
          <a:noFill/>
        </p:spPr>
        <p:txBody>
          <a:bodyPr wrap="square" rtlCol="0">
            <a:spAutoFit/>
          </a:bodyPr>
          <a:lstStyle/>
          <a:p>
            <a:pPr algn="ctr"/>
            <a:r>
              <a:rPr lang="en-GB" sz="4400" dirty="0"/>
              <a:t>p</a:t>
            </a:r>
            <a:endParaRPr lang="en-GB" sz="2800" dirty="0"/>
          </a:p>
        </p:txBody>
      </p:sp>
      <p:sp>
        <p:nvSpPr>
          <p:cNvPr id="41" name="Rectangle 40">
            <a:extLst>
              <a:ext uri="{FF2B5EF4-FFF2-40B4-BE49-F238E27FC236}">
                <a16:creationId xmlns:a16="http://schemas.microsoft.com/office/drawing/2014/main" id="{A36275E1-35B3-30CE-38C8-FAE86F9C3F29}"/>
              </a:ext>
            </a:extLst>
          </p:cNvPr>
          <p:cNvSpPr/>
          <p:nvPr/>
        </p:nvSpPr>
        <p:spPr>
          <a:xfrm>
            <a:off x="9808769" y="4576298"/>
            <a:ext cx="685800" cy="652828"/>
          </a:xfrm>
          <a:prstGeom prst="rect">
            <a:avLst/>
          </a:prstGeom>
          <a:solidFill>
            <a:schemeClr val="bg1">
              <a:lumMod val="95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3" name="TextBox 42">
            <a:extLst>
              <a:ext uri="{FF2B5EF4-FFF2-40B4-BE49-F238E27FC236}">
                <a16:creationId xmlns:a16="http://schemas.microsoft.com/office/drawing/2014/main" id="{D568479B-6B99-B266-7F80-FF92CD1824D4}"/>
              </a:ext>
            </a:extLst>
          </p:cNvPr>
          <p:cNvSpPr txBox="1"/>
          <p:nvPr/>
        </p:nvSpPr>
        <p:spPr>
          <a:xfrm>
            <a:off x="9823509" y="4529150"/>
            <a:ext cx="694641" cy="769441"/>
          </a:xfrm>
          <a:prstGeom prst="rect">
            <a:avLst/>
          </a:prstGeom>
          <a:noFill/>
        </p:spPr>
        <p:txBody>
          <a:bodyPr wrap="square" rtlCol="0">
            <a:spAutoFit/>
          </a:bodyPr>
          <a:lstStyle/>
          <a:p>
            <a:pPr algn="ctr"/>
            <a:r>
              <a:rPr lang="en-GB" sz="4400" dirty="0"/>
              <a:t>e</a:t>
            </a:r>
            <a:endParaRPr lang="en-GB" sz="2800" dirty="0"/>
          </a:p>
        </p:txBody>
      </p:sp>
      <p:sp>
        <p:nvSpPr>
          <p:cNvPr id="56" name="Red Oval">
            <a:extLst>
              <a:ext uri="{FF2B5EF4-FFF2-40B4-BE49-F238E27FC236}">
                <a16:creationId xmlns:a16="http://schemas.microsoft.com/office/drawing/2014/main" id="{017D144A-199E-D5D1-3422-4F85E7478115}"/>
              </a:ext>
            </a:extLst>
          </p:cNvPr>
          <p:cNvSpPr/>
          <p:nvPr/>
        </p:nvSpPr>
        <p:spPr>
          <a:xfrm>
            <a:off x="289632" y="2930852"/>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7" name="Amber Oval">
            <a:extLst>
              <a:ext uri="{FF2B5EF4-FFF2-40B4-BE49-F238E27FC236}">
                <a16:creationId xmlns:a16="http://schemas.microsoft.com/office/drawing/2014/main" id="{6B5893C7-B9A4-3F5B-89BE-389645FDDF66}"/>
              </a:ext>
            </a:extLst>
          </p:cNvPr>
          <p:cNvSpPr/>
          <p:nvPr/>
        </p:nvSpPr>
        <p:spPr>
          <a:xfrm>
            <a:off x="289632" y="2930852"/>
            <a:ext cx="2547938" cy="2547937"/>
          </a:xfrm>
          <a:prstGeom prst="ellipse">
            <a:avLst/>
          </a:prstGeom>
          <a:solidFill>
            <a:srgbClr val="FFFF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8" name="Green Oval">
            <a:extLst>
              <a:ext uri="{FF2B5EF4-FFF2-40B4-BE49-F238E27FC236}">
                <a16:creationId xmlns:a16="http://schemas.microsoft.com/office/drawing/2014/main" id="{2270B6C5-77DF-527C-B71D-7BCC7BA77B08}"/>
              </a:ext>
            </a:extLst>
          </p:cNvPr>
          <p:cNvSpPr/>
          <p:nvPr/>
        </p:nvSpPr>
        <p:spPr>
          <a:xfrm>
            <a:off x="289632" y="2930852"/>
            <a:ext cx="2547938" cy="2547937"/>
          </a:xfrm>
          <a:prstGeom prst="ellipse">
            <a:avLst/>
          </a:prstGeom>
          <a:solidFill>
            <a:srgbClr val="00B05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9" name="TextBox 58">
            <a:extLst>
              <a:ext uri="{FF2B5EF4-FFF2-40B4-BE49-F238E27FC236}">
                <a16:creationId xmlns:a16="http://schemas.microsoft.com/office/drawing/2014/main" id="{EC4847A5-5CCF-8E52-8C8C-2557DAA07B5A}"/>
              </a:ext>
            </a:extLst>
          </p:cNvPr>
          <p:cNvSpPr txBox="1"/>
          <p:nvPr/>
        </p:nvSpPr>
        <p:spPr>
          <a:xfrm>
            <a:off x="289068" y="5724794"/>
            <a:ext cx="2402486" cy="408623"/>
          </a:xfrm>
          <a:prstGeom prst="roundRect">
            <a:avLst/>
          </a:prstGeom>
          <a:solidFill>
            <a:srgbClr val="FF0000"/>
          </a:solidFill>
          <a:ln w="28575">
            <a:solidFill>
              <a:srgbClr val="FFC000"/>
            </a:solidFill>
          </a:ln>
        </p:spPr>
        <p:txBody>
          <a:bodyPr wrap="square" lIns="91440" tIns="45720" rIns="91440" bIns="45720" rtlCol="0" anchor="t">
            <a:spAutoFit/>
          </a:bodyPr>
          <a:lstStyle/>
          <a:p>
            <a:pPr algn="ctr"/>
            <a:r>
              <a:rPr lang="en-GB" dirty="0">
                <a:solidFill>
                  <a:schemeClr val="bg1"/>
                </a:solidFill>
              </a:rPr>
              <a:t>TIME'S UP!</a:t>
            </a:r>
          </a:p>
        </p:txBody>
      </p:sp>
      <p:sp>
        <p:nvSpPr>
          <p:cNvPr id="60" name="Last 60 seconds">
            <a:extLst>
              <a:ext uri="{FF2B5EF4-FFF2-40B4-BE49-F238E27FC236}">
                <a16:creationId xmlns:a16="http://schemas.microsoft.com/office/drawing/2014/main" id="{222FE95F-FE4D-5895-41E1-C576EB042A2F}"/>
              </a:ext>
            </a:extLst>
          </p:cNvPr>
          <p:cNvSpPr txBox="1"/>
          <p:nvPr/>
        </p:nvSpPr>
        <p:spPr>
          <a:xfrm>
            <a:off x="289068" y="5724794"/>
            <a:ext cx="2402486" cy="408623"/>
          </a:xfrm>
          <a:prstGeom prst="roundRect">
            <a:avLst/>
          </a:prstGeom>
          <a:solidFill>
            <a:srgbClr val="FFC000"/>
          </a:solidFill>
          <a:ln w="28575">
            <a:solidFill>
              <a:srgbClr val="FFC000"/>
            </a:solidFill>
          </a:ln>
        </p:spPr>
        <p:txBody>
          <a:bodyPr wrap="square" rtlCol="0">
            <a:spAutoFit/>
          </a:bodyPr>
          <a:lstStyle/>
          <a:p>
            <a:pPr algn="ctr"/>
            <a:r>
              <a:rPr lang="en-GB" dirty="0">
                <a:solidFill>
                  <a:schemeClr val="bg1"/>
                </a:solidFill>
              </a:rPr>
              <a:t>Last 60 seconds!</a:t>
            </a:r>
          </a:p>
        </p:txBody>
      </p:sp>
      <p:sp>
        <p:nvSpPr>
          <p:cNvPr id="61" name="Grey Oval">
            <a:extLst>
              <a:ext uri="{FF2B5EF4-FFF2-40B4-BE49-F238E27FC236}">
                <a16:creationId xmlns:a16="http://schemas.microsoft.com/office/drawing/2014/main" id="{84D1D592-CAB3-B3E4-FC73-5FE6A58875FB}"/>
              </a:ext>
            </a:extLst>
          </p:cNvPr>
          <p:cNvSpPr/>
          <p:nvPr/>
        </p:nvSpPr>
        <p:spPr>
          <a:xfrm>
            <a:off x="289632" y="2930852"/>
            <a:ext cx="2547938" cy="2547937"/>
          </a:xfrm>
          <a:prstGeom prst="ellipse">
            <a:avLst/>
          </a:prstGeom>
          <a:solidFill>
            <a:schemeClr val="bg1">
              <a:lumMod val="85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2" name="Oval 61">
            <a:extLst>
              <a:ext uri="{FF2B5EF4-FFF2-40B4-BE49-F238E27FC236}">
                <a16:creationId xmlns:a16="http://schemas.microsoft.com/office/drawing/2014/main" id="{09A6794B-D682-2BC5-BCFA-4605A01FD191}"/>
              </a:ext>
            </a:extLst>
          </p:cNvPr>
          <p:cNvSpPr/>
          <p:nvPr/>
        </p:nvSpPr>
        <p:spPr>
          <a:xfrm>
            <a:off x="1517962" y="4165880"/>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63" name="Straight Connector 62">
            <a:extLst>
              <a:ext uri="{FF2B5EF4-FFF2-40B4-BE49-F238E27FC236}">
                <a16:creationId xmlns:a16="http://schemas.microsoft.com/office/drawing/2014/main" id="{697EF2C2-5FD4-A9E4-407F-74289AC20A80}"/>
              </a:ext>
            </a:extLst>
          </p:cNvPr>
          <p:cNvCxnSpPr>
            <a:cxnSpLocks/>
            <a:stCxn id="61" idx="0"/>
          </p:cNvCxnSpPr>
          <p:nvPr/>
        </p:nvCxnSpPr>
        <p:spPr>
          <a:xfrm flipH="1">
            <a:off x="1558349" y="2930852"/>
            <a:ext cx="5252" cy="221463"/>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997DB7F5-C2CF-EA41-5325-720660379484}"/>
              </a:ext>
            </a:extLst>
          </p:cNvPr>
          <p:cNvCxnSpPr/>
          <p:nvPr/>
        </p:nvCxnSpPr>
        <p:spPr>
          <a:xfrm>
            <a:off x="1565202" y="5240162"/>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AF7E1EF5-6E1C-D5D2-7B71-5D30EA50B3A9}"/>
              </a:ext>
            </a:extLst>
          </p:cNvPr>
          <p:cNvCxnSpPr>
            <a:cxnSpLocks/>
          </p:cNvCxnSpPr>
          <p:nvPr/>
        </p:nvCxnSpPr>
        <p:spPr>
          <a:xfrm>
            <a:off x="2159564" y="5031926"/>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2858BAD0-8A67-E19E-00D3-CAEABF4A722D}"/>
              </a:ext>
            </a:extLst>
          </p:cNvPr>
          <p:cNvCxnSpPr>
            <a:cxnSpLocks/>
          </p:cNvCxnSpPr>
          <p:nvPr/>
        </p:nvCxnSpPr>
        <p:spPr>
          <a:xfrm>
            <a:off x="836511" y="3148105"/>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89AF4470-215C-A677-96E7-EEB4967E47D8}"/>
              </a:ext>
            </a:extLst>
          </p:cNvPr>
          <p:cNvCxnSpPr>
            <a:cxnSpLocks/>
          </p:cNvCxnSpPr>
          <p:nvPr/>
        </p:nvCxnSpPr>
        <p:spPr>
          <a:xfrm>
            <a:off x="421306" y="3641841"/>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7E6439AB-6198-13BD-E390-C268B15F3267}"/>
              </a:ext>
            </a:extLst>
          </p:cNvPr>
          <p:cNvCxnSpPr>
            <a:cxnSpLocks/>
          </p:cNvCxnSpPr>
          <p:nvPr/>
        </p:nvCxnSpPr>
        <p:spPr>
          <a:xfrm>
            <a:off x="2457980" y="4670550"/>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99100D4D-771A-837A-9086-F83F837CFF74}"/>
              </a:ext>
            </a:extLst>
          </p:cNvPr>
          <p:cNvCxnSpPr>
            <a:cxnSpLocks/>
          </p:cNvCxnSpPr>
          <p:nvPr/>
        </p:nvCxnSpPr>
        <p:spPr>
          <a:xfrm>
            <a:off x="2590324" y="4203189"/>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C690EA72-643E-AAAF-0597-D9AC483BA9C8}"/>
              </a:ext>
            </a:extLst>
          </p:cNvPr>
          <p:cNvCxnSpPr>
            <a:cxnSpLocks/>
          </p:cNvCxnSpPr>
          <p:nvPr/>
        </p:nvCxnSpPr>
        <p:spPr>
          <a:xfrm>
            <a:off x="291233" y="4224818"/>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83EA7C61-1606-9426-FC84-16E17A0DE27B}"/>
              </a:ext>
            </a:extLst>
          </p:cNvPr>
          <p:cNvCxnSpPr>
            <a:cxnSpLocks/>
          </p:cNvCxnSpPr>
          <p:nvPr/>
        </p:nvCxnSpPr>
        <p:spPr>
          <a:xfrm flipV="1">
            <a:off x="2511058" y="3655891"/>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1DC3653F-4505-E8AB-9ABB-4596FD26E49F}"/>
              </a:ext>
            </a:extLst>
          </p:cNvPr>
          <p:cNvCxnSpPr>
            <a:cxnSpLocks/>
          </p:cNvCxnSpPr>
          <p:nvPr/>
        </p:nvCxnSpPr>
        <p:spPr>
          <a:xfrm flipV="1">
            <a:off x="451073" y="4686946"/>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73" name="Go 30 seconds">
            <a:extLst>
              <a:ext uri="{FF2B5EF4-FFF2-40B4-BE49-F238E27FC236}">
                <a16:creationId xmlns:a16="http://schemas.microsoft.com/office/drawing/2014/main" id="{764C51F0-943B-D7DD-6032-60B2BB47AFFC}"/>
              </a:ext>
            </a:extLst>
          </p:cNvPr>
          <p:cNvSpPr txBox="1"/>
          <p:nvPr/>
        </p:nvSpPr>
        <p:spPr>
          <a:xfrm>
            <a:off x="289068" y="5724794"/>
            <a:ext cx="2402486" cy="408623"/>
          </a:xfrm>
          <a:prstGeom prst="roundRect">
            <a:avLst/>
          </a:prstGeom>
          <a:solidFill>
            <a:srgbClr val="00B050"/>
          </a:solidFill>
          <a:ln w="28575">
            <a:solidFill>
              <a:srgbClr val="FFC000"/>
            </a:solidFill>
          </a:ln>
        </p:spPr>
        <p:txBody>
          <a:bodyPr wrap="square" rtlCol="0">
            <a:spAutoFit/>
          </a:bodyPr>
          <a:lstStyle/>
          <a:p>
            <a:pPr algn="ctr"/>
            <a:r>
              <a:rPr lang="en-GB" dirty="0">
                <a:solidFill>
                  <a:schemeClr val="bg1"/>
                </a:solidFill>
              </a:rPr>
              <a:t>GO!</a:t>
            </a:r>
          </a:p>
        </p:txBody>
      </p:sp>
      <p:cxnSp>
        <p:nvCxnSpPr>
          <p:cNvPr id="74" name="Straight Connector 73">
            <a:extLst>
              <a:ext uri="{FF2B5EF4-FFF2-40B4-BE49-F238E27FC236}">
                <a16:creationId xmlns:a16="http://schemas.microsoft.com/office/drawing/2014/main" id="{CAED4F31-7A21-A7D6-4BB0-C5725C408D92}"/>
              </a:ext>
            </a:extLst>
          </p:cNvPr>
          <p:cNvCxnSpPr>
            <a:cxnSpLocks/>
          </p:cNvCxnSpPr>
          <p:nvPr/>
        </p:nvCxnSpPr>
        <p:spPr>
          <a:xfrm flipV="1">
            <a:off x="811703" y="5031926"/>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C340A06B-0BFD-E9B4-EBBC-76697F349474}"/>
              </a:ext>
            </a:extLst>
          </p:cNvPr>
          <p:cNvCxnSpPr>
            <a:cxnSpLocks/>
          </p:cNvCxnSpPr>
          <p:nvPr/>
        </p:nvCxnSpPr>
        <p:spPr>
          <a:xfrm flipV="1">
            <a:off x="2215213" y="3189602"/>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76" name="Group 75">
            <a:extLst>
              <a:ext uri="{FF2B5EF4-FFF2-40B4-BE49-F238E27FC236}">
                <a16:creationId xmlns:a16="http://schemas.microsoft.com/office/drawing/2014/main" id="{3690B6F3-7DEA-0794-62FD-75FDC6EEE5B5}"/>
              </a:ext>
            </a:extLst>
          </p:cNvPr>
          <p:cNvGrpSpPr>
            <a:grpSpLocks/>
          </p:cNvGrpSpPr>
          <p:nvPr/>
        </p:nvGrpSpPr>
        <p:grpSpPr bwMode="auto">
          <a:xfrm>
            <a:off x="1564430" y="3120712"/>
            <a:ext cx="7938" cy="2208212"/>
            <a:chOff x="6948614" y="3503140"/>
            <a:chExt cx="7930" cy="2208694"/>
          </a:xfrm>
        </p:grpSpPr>
        <p:cxnSp>
          <p:nvCxnSpPr>
            <p:cNvPr id="77" name="Straight Connector 76">
              <a:extLst>
                <a:ext uri="{FF2B5EF4-FFF2-40B4-BE49-F238E27FC236}">
                  <a16:creationId xmlns:a16="http://schemas.microsoft.com/office/drawing/2014/main" id="{33B144A3-7CA1-5DE9-DD84-D0DB1A138636}"/>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E06F0FF4-2A7F-AEB1-9581-AAB2E87938FD}"/>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79" name="2 minutes start">
            <a:extLst>
              <a:ext uri="{FF2B5EF4-FFF2-40B4-BE49-F238E27FC236}">
                <a16:creationId xmlns:a16="http://schemas.microsoft.com/office/drawing/2014/main" id="{831FE635-FB9C-86C5-1CCB-8407424128B7}"/>
              </a:ext>
            </a:extLst>
          </p:cNvPr>
          <p:cNvSpPr txBox="1"/>
          <p:nvPr/>
        </p:nvSpPr>
        <p:spPr>
          <a:xfrm>
            <a:off x="289068" y="5724794"/>
            <a:ext cx="2402486" cy="408623"/>
          </a:xfrm>
          <a:prstGeom prst="roundRect">
            <a:avLst/>
          </a:prstGeom>
          <a:solidFill>
            <a:srgbClr val="7030A0"/>
          </a:solidFill>
          <a:ln w="28575">
            <a:solidFill>
              <a:srgbClr val="FFC000"/>
            </a:solidFill>
          </a:ln>
        </p:spPr>
        <p:txBody>
          <a:bodyPr wrap="square" rtlCol="0">
            <a:spAutoFit/>
          </a:bodyPr>
          <a:lstStyle/>
          <a:p>
            <a:pPr algn="ctr"/>
            <a:r>
              <a:rPr lang="en-GB" dirty="0">
                <a:solidFill>
                  <a:schemeClr val="bg1"/>
                </a:solidFill>
              </a:rPr>
              <a:t>Start</a:t>
            </a:r>
          </a:p>
        </p:txBody>
      </p:sp>
      <p:sp>
        <p:nvSpPr>
          <p:cNvPr id="80" name="TextBox 79">
            <a:extLst>
              <a:ext uri="{FF2B5EF4-FFF2-40B4-BE49-F238E27FC236}">
                <a16:creationId xmlns:a16="http://schemas.microsoft.com/office/drawing/2014/main" id="{79DA3C1F-6039-493F-608D-DF7B6E64A5A1}"/>
              </a:ext>
            </a:extLst>
          </p:cNvPr>
          <p:cNvSpPr txBox="1"/>
          <p:nvPr/>
        </p:nvSpPr>
        <p:spPr>
          <a:xfrm>
            <a:off x="355497" y="2223436"/>
            <a:ext cx="2417865" cy="510778"/>
          </a:xfrm>
          <a:prstGeom prst="roundRect">
            <a:avLst/>
          </a:prstGeom>
          <a:solidFill>
            <a:srgbClr val="FFC000"/>
          </a:solidFill>
        </p:spPr>
        <p:txBody>
          <a:bodyPr wrap="square" rtlCol="0">
            <a:spAutoFit/>
          </a:bodyPr>
          <a:lstStyle/>
          <a:p>
            <a:pPr algn="ctr"/>
            <a:r>
              <a:rPr lang="en-GB" sz="2400" dirty="0">
                <a:solidFill>
                  <a:schemeClr val="bg1"/>
                </a:solidFill>
              </a:rPr>
              <a:t>2 Minute Timer</a:t>
            </a:r>
          </a:p>
        </p:txBody>
      </p:sp>
    </p:spTree>
    <p:extLst>
      <p:ext uri="{BB962C8B-B14F-4D97-AF65-F5344CB8AC3E}">
        <p14:creationId xmlns:p14="http://schemas.microsoft.com/office/powerpoint/2010/main" val="1895128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43200000">
                                      <p:cBhvr>
                                        <p:cTn id="6" dur="120000" fill="hold"/>
                                        <p:tgtEl>
                                          <p:spTgt spid="76"/>
                                        </p:tgtEl>
                                        <p:attrNameLst>
                                          <p:attrName>r</p:attrName>
                                        </p:attrNameLst>
                                      </p:cBhvr>
                                    </p:animRot>
                                  </p:childTnLst>
                                </p:cTn>
                              </p:par>
                              <p:par>
                                <p:cTn id="7" presetID="1" presetClass="exit" presetSubtype="0" fill="hold" grpId="0" nodeType="withEffect">
                                  <p:stCondLst>
                                    <p:cond delay="0"/>
                                  </p:stCondLst>
                                  <p:childTnLst>
                                    <p:set>
                                      <p:cBhvr>
                                        <p:cTn id="8" dur="1" fill="hold">
                                          <p:stCondLst>
                                            <p:cond delay="0"/>
                                          </p:stCondLst>
                                        </p:cTn>
                                        <p:tgtEl>
                                          <p:spTgt spid="61"/>
                                        </p:tgtEl>
                                        <p:attrNameLst>
                                          <p:attrName>style.visibility</p:attrName>
                                        </p:attrNameLst>
                                      </p:cBhvr>
                                      <p:to>
                                        <p:strVal val="hidden"/>
                                      </p:to>
                                    </p:set>
                                  </p:childTnLst>
                                </p:cTn>
                              </p:par>
                              <p:par>
                                <p:cTn id="9" presetID="10" presetClass="exit" presetSubtype="0" fill="hold" grpId="0" nodeType="withEffect">
                                  <p:stCondLst>
                                    <p:cond delay="0"/>
                                  </p:stCondLst>
                                  <p:childTnLst>
                                    <p:animEffect transition="out" filter="fade">
                                      <p:cBhvr>
                                        <p:cTn id="10" dur="500"/>
                                        <p:tgtEl>
                                          <p:spTgt spid="79"/>
                                        </p:tgtEl>
                                      </p:cBhvr>
                                    </p:animEffect>
                                    <p:set>
                                      <p:cBhvr>
                                        <p:cTn id="11" dur="1" fill="hold">
                                          <p:stCondLst>
                                            <p:cond delay="499"/>
                                          </p:stCondLst>
                                        </p:cTn>
                                        <p:tgtEl>
                                          <p:spTgt spid="79"/>
                                        </p:tgtEl>
                                        <p:attrNameLst>
                                          <p:attrName>style.visibility</p:attrName>
                                        </p:attrNameLst>
                                      </p:cBhvr>
                                      <p:to>
                                        <p:strVal val="hidden"/>
                                      </p:to>
                                    </p:set>
                                  </p:childTnLst>
                                </p:cTn>
                              </p:par>
                              <p:par>
                                <p:cTn id="12" presetID="10" presetClass="exit" presetSubtype="0" fill="hold" grpId="0" nodeType="withEffect">
                                  <p:stCondLst>
                                    <p:cond delay="119900"/>
                                  </p:stCondLst>
                                  <p:childTnLst>
                                    <p:animEffect transition="out" filter="fade">
                                      <p:cBhvr>
                                        <p:cTn id="13" dur="500"/>
                                        <p:tgtEl>
                                          <p:spTgt spid="60"/>
                                        </p:tgtEl>
                                      </p:cBhvr>
                                    </p:animEffect>
                                    <p:set>
                                      <p:cBhvr>
                                        <p:cTn id="14" dur="1" fill="hold">
                                          <p:stCondLst>
                                            <p:cond delay="499"/>
                                          </p:stCondLst>
                                        </p:cTn>
                                        <p:tgtEl>
                                          <p:spTgt spid="60"/>
                                        </p:tgtEl>
                                        <p:attrNameLst>
                                          <p:attrName>style.visibility</p:attrName>
                                        </p:attrNameLst>
                                      </p:cBhvr>
                                      <p:to>
                                        <p:strVal val="hidden"/>
                                      </p:to>
                                    </p:set>
                                  </p:childTnLst>
                                </p:cTn>
                              </p:par>
                              <p:par>
                                <p:cTn id="15" presetID="10" presetClass="exit" presetSubtype="0" fill="hold" grpId="0" nodeType="withEffect">
                                  <p:stCondLst>
                                    <p:cond delay="60000"/>
                                  </p:stCondLst>
                                  <p:childTnLst>
                                    <p:animEffect transition="out" filter="fade">
                                      <p:cBhvr>
                                        <p:cTn id="16" dur="500"/>
                                        <p:tgtEl>
                                          <p:spTgt spid="73"/>
                                        </p:tgtEl>
                                      </p:cBhvr>
                                    </p:animEffect>
                                    <p:set>
                                      <p:cBhvr>
                                        <p:cTn id="17" dur="1" fill="hold">
                                          <p:stCondLst>
                                            <p:cond delay="499"/>
                                          </p:stCondLst>
                                        </p:cTn>
                                        <p:tgtEl>
                                          <p:spTgt spid="73"/>
                                        </p:tgtEl>
                                        <p:attrNameLst>
                                          <p:attrName>style.visibility</p:attrName>
                                        </p:attrNameLst>
                                      </p:cBhvr>
                                      <p:to>
                                        <p:strVal val="hidden"/>
                                      </p:to>
                                    </p:set>
                                  </p:childTnLst>
                                </p:cTn>
                              </p:par>
                              <p:par>
                                <p:cTn id="18" presetID="1" presetClass="exit" presetSubtype="0" fill="hold" grpId="0" nodeType="withEffect">
                                  <p:stCondLst>
                                    <p:cond delay="60600"/>
                                  </p:stCondLst>
                                  <p:childTnLst>
                                    <p:set>
                                      <p:cBhvr>
                                        <p:cTn id="19" dur="1" fill="hold">
                                          <p:stCondLst>
                                            <p:cond delay="0"/>
                                          </p:stCondLst>
                                        </p:cTn>
                                        <p:tgtEl>
                                          <p:spTgt spid="58"/>
                                        </p:tgtEl>
                                        <p:attrNameLst>
                                          <p:attrName>style.visibility</p:attrName>
                                        </p:attrNameLst>
                                      </p:cBhvr>
                                      <p:to>
                                        <p:strVal val="hidden"/>
                                      </p:to>
                                    </p:set>
                                  </p:childTnLst>
                                </p:cTn>
                              </p:par>
                              <p:par>
                                <p:cTn id="20" presetID="1" presetClass="exit" presetSubtype="0" fill="hold" grpId="0" nodeType="withEffect">
                                  <p:stCondLst>
                                    <p:cond delay="120300"/>
                                  </p:stCondLst>
                                  <p:childTnLst>
                                    <p:set>
                                      <p:cBhvr>
                                        <p:cTn id="21" dur="1" fill="hold">
                                          <p:stCondLst>
                                            <p:cond delay="0"/>
                                          </p:stCondLst>
                                        </p:cTn>
                                        <p:tgtEl>
                                          <p:spTgt spid="5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16"/>
                    </p:tgtEl>
                  </p:cond>
                </p:stCondLst>
                <p:endSync evt="end" delay="0">
                  <p:rtn val="all"/>
                </p:endSync>
                <p:childTnLst>
                  <p:par>
                    <p:cTn id="23" fill="hold">
                      <p:stCondLst>
                        <p:cond delay="0"/>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fade">
                                      <p:cBhvr>
                                        <p:cTn id="33" dur="500"/>
                                        <p:tgtEl>
                                          <p:spTgt spid="46"/>
                                        </p:tgtEl>
                                      </p:cBhvr>
                                    </p:animEffect>
                                  </p:childTnLst>
                                </p:cTn>
                              </p:par>
                            </p:childTnLst>
                          </p:cTn>
                        </p:par>
                      </p:childTnLst>
                    </p:cTn>
                  </p:par>
                </p:childTnLst>
              </p:cTn>
              <p:nextCondLst>
                <p:cond evt="onClick" delay="0">
                  <p:tgtEl>
                    <p:spTgt spid="16"/>
                  </p:tgtEl>
                </p:cond>
              </p:nextCondLst>
            </p:seq>
            <p:seq concurrent="1" nextAc="seek">
              <p:cTn id="34" restart="whenNotActive" fill="hold" evtFilter="cancelBubble" nodeType="interactiveSeq">
                <p:stCondLst>
                  <p:cond evt="onClick" delay="0">
                    <p:tgtEl>
                      <p:spTgt spid="17"/>
                    </p:tgtEl>
                  </p:cond>
                </p:stCondLst>
                <p:endSync evt="end" delay="0">
                  <p:rtn val="all"/>
                </p:endSync>
                <p:childTnLst>
                  <p:par>
                    <p:cTn id="35" fill="hold">
                      <p:stCondLst>
                        <p:cond delay="0"/>
                      </p:stCondLst>
                      <p:childTnLst>
                        <p:par>
                          <p:cTn id="36" fill="hold">
                            <p:stCondLst>
                              <p:cond delay="0"/>
                            </p:stCondLst>
                            <p:childTnLst>
                              <p:par>
                                <p:cTn id="37" presetID="10" presetClass="entr" presetSubtype="0"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500"/>
                                        <p:tgtEl>
                                          <p:spTgt spid="3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500"/>
                                        <p:tgtEl>
                                          <p:spTgt spid="4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51"/>
                                        </p:tgtEl>
                                        <p:attrNameLst>
                                          <p:attrName>style.visibility</p:attrName>
                                        </p:attrNameLst>
                                      </p:cBhvr>
                                      <p:to>
                                        <p:strVal val="visible"/>
                                      </p:to>
                                    </p:set>
                                    <p:animEffect transition="in" filter="fade">
                                      <p:cBhvr>
                                        <p:cTn id="45" dur="500"/>
                                        <p:tgtEl>
                                          <p:spTgt spid="5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fade">
                                      <p:cBhvr>
                                        <p:cTn id="48" dur="500"/>
                                        <p:tgtEl>
                                          <p:spTgt spid="43"/>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fade">
                                      <p:cBhvr>
                                        <p:cTn id="51" dur="500"/>
                                        <p:tgtEl>
                                          <p:spTgt spid="44"/>
                                        </p:tgtEl>
                                      </p:cBhvr>
                                    </p:animEffect>
                                  </p:childTnLst>
                                </p:cTn>
                              </p:par>
                            </p:childTnLst>
                          </p:cTn>
                        </p:par>
                      </p:childTnLst>
                    </p:cTn>
                  </p:par>
                </p:childTnLst>
              </p:cTn>
              <p:nextCondLst>
                <p:cond evt="onClick" delay="0">
                  <p:tgtEl>
                    <p:spTgt spid="17"/>
                  </p:tgtEl>
                </p:cond>
              </p:nextCondLst>
            </p:seq>
            <p:seq concurrent="1" nextAc="seek">
              <p:cTn id="52" restart="whenNotActive" fill="hold" evtFilter="cancelBubble" nodeType="interactiveSeq">
                <p:stCondLst>
                  <p:cond evt="onClick" delay="0">
                    <p:tgtEl>
                      <p:spTgt spid="30"/>
                    </p:tgtEl>
                  </p:cond>
                </p:stCondLst>
                <p:endSync evt="end" delay="0">
                  <p:rtn val="all"/>
                </p:endSync>
                <p:childTnLst>
                  <p:par>
                    <p:cTn id="53" fill="hold">
                      <p:stCondLst>
                        <p:cond delay="0"/>
                      </p:stCondLst>
                      <p:childTnLst>
                        <p:par>
                          <p:cTn id="54" fill="hold">
                            <p:stCondLst>
                              <p:cond delay="0"/>
                            </p:stCondLst>
                            <p:childTnLst>
                              <p:par>
                                <p:cTn id="55" presetID="10" presetClass="entr" presetSubtype="0" fill="hold" grpId="0" nodeType="with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fade">
                                      <p:cBhvr>
                                        <p:cTn id="57" dur="500"/>
                                        <p:tgtEl>
                                          <p:spTgt spid="50"/>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49"/>
                                        </p:tgtEl>
                                        <p:attrNameLst>
                                          <p:attrName>style.visibility</p:attrName>
                                        </p:attrNameLst>
                                      </p:cBhvr>
                                      <p:to>
                                        <p:strVal val="visible"/>
                                      </p:to>
                                    </p:set>
                                    <p:animEffect transition="in" filter="fade">
                                      <p:cBhvr>
                                        <p:cTn id="60" dur="500"/>
                                        <p:tgtEl>
                                          <p:spTgt spid="49"/>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fade">
                                      <p:cBhvr>
                                        <p:cTn id="63" dur="500"/>
                                        <p:tgtEl>
                                          <p:spTgt spid="33"/>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7"/>
                                        </p:tgtEl>
                                        <p:attrNameLst>
                                          <p:attrName>style.visibility</p:attrName>
                                        </p:attrNameLst>
                                      </p:cBhvr>
                                      <p:to>
                                        <p:strVal val="visible"/>
                                      </p:to>
                                    </p:set>
                                    <p:animEffect transition="in" filter="fade">
                                      <p:cBhvr>
                                        <p:cTn id="66" dur="500"/>
                                        <p:tgtEl>
                                          <p:spTgt spid="7"/>
                                        </p:tgtEl>
                                      </p:cBhvr>
                                    </p:animEffect>
                                  </p:childTnLst>
                                </p:cTn>
                              </p:par>
                            </p:childTnLst>
                          </p:cTn>
                        </p:par>
                      </p:childTnLst>
                    </p:cTn>
                  </p:par>
                </p:childTnLst>
              </p:cTn>
              <p:nextCondLst>
                <p:cond evt="onClick" delay="0">
                  <p:tgtEl>
                    <p:spTgt spid="30"/>
                  </p:tgtEl>
                </p:cond>
              </p:nextCondLst>
            </p:seq>
            <p:seq concurrent="1" nextAc="seek">
              <p:cTn id="67" restart="whenNotActive" fill="hold" evtFilter="cancelBubble" nodeType="interactiveSeq">
                <p:stCondLst>
                  <p:cond evt="onClick" delay="0">
                    <p:tgtEl>
                      <p:spTgt spid="18"/>
                    </p:tgtEl>
                  </p:cond>
                </p:stCondLst>
                <p:endSync evt="end" delay="0">
                  <p:rtn val="all"/>
                </p:endSync>
                <p:childTnLst>
                  <p:par>
                    <p:cTn id="68" fill="hold">
                      <p:stCondLst>
                        <p:cond delay="0"/>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35"/>
                                        </p:tgtEl>
                                        <p:attrNameLst>
                                          <p:attrName>style.visibility</p:attrName>
                                        </p:attrNameLst>
                                      </p:cBhvr>
                                      <p:to>
                                        <p:strVal val="visible"/>
                                      </p:to>
                                    </p:set>
                                    <p:animEffect transition="in" filter="fade">
                                      <p:cBhvr>
                                        <p:cTn id="72" dur="500"/>
                                        <p:tgtEl>
                                          <p:spTgt spid="35"/>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fade">
                                      <p:cBhvr>
                                        <p:cTn id="75" dur="500"/>
                                        <p:tgtEl>
                                          <p:spTgt spid="36"/>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52"/>
                                        </p:tgtEl>
                                        <p:attrNameLst>
                                          <p:attrName>style.visibility</p:attrName>
                                        </p:attrNameLst>
                                      </p:cBhvr>
                                      <p:to>
                                        <p:strVal val="visible"/>
                                      </p:to>
                                    </p:set>
                                    <p:animEffect transition="in" filter="fade">
                                      <p:cBhvr>
                                        <p:cTn id="78" dur="500"/>
                                        <p:tgtEl>
                                          <p:spTgt spid="52"/>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53"/>
                                        </p:tgtEl>
                                        <p:attrNameLst>
                                          <p:attrName>style.visibility</p:attrName>
                                        </p:attrNameLst>
                                      </p:cBhvr>
                                      <p:to>
                                        <p:strVal val="visible"/>
                                      </p:to>
                                    </p:set>
                                    <p:animEffect transition="in" filter="fade">
                                      <p:cBhvr>
                                        <p:cTn id="81" dur="500"/>
                                        <p:tgtEl>
                                          <p:spTgt spid="53"/>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45"/>
                                        </p:tgtEl>
                                        <p:attrNameLst>
                                          <p:attrName>style.visibility</p:attrName>
                                        </p:attrNameLst>
                                      </p:cBhvr>
                                      <p:to>
                                        <p:strVal val="visible"/>
                                      </p:to>
                                    </p:set>
                                    <p:animEffect transition="in" filter="fade">
                                      <p:cBhvr>
                                        <p:cTn id="84" dur="500"/>
                                        <p:tgtEl>
                                          <p:spTgt spid="45"/>
                                        </p:tgtEl>
                                      </p:cBhvr>
                                    </p:animEffect>
                                  </p:childTnLst>
                                </p:cTn>
                              </p:par>
                            </p:childTnLst>
                          </p:cTn>
                        </p:par>
                      </p:childTnLst>
                    </p:cTn>
                  </p:par>
                </p:childTnLst>
              </p:cTn>
              <p:nextCondLst>
                <p:cond evt="onClick" delay="0">
                  <p:tgtEl>
                    <p:spTgt spid="18"/>
                  </p:tgtEl>
                </p:cond>
              </p:nextCondLst>
            </p:seq>
          </p:childTnLst>
        </p:cTn>
      </p:par>
    </p:tnLst>
    <p:bldLst>
      <p:bldP spid="6" grpId="0"/>
      <p:bldP spid="29" grpId="0"/>
      <p:bldP spid="32" grpId="0"/>
      <p:bldP spid="35" grpId="0"/>
      <p:bldP spid="36" grpId="0"/>
      <p:bldP spid="7" grpId="0" animBg="1"/>
      <p:bldP spid="44" grpId="0" animBg="1"/>
      <p:bldP spid="45" grpId="0" animBg="1"/>
      <p:bldP spid="46" grpId="0" animBg="1"/>
      <p:bldP spid="50" grpId="0"/>
      <p:bldP spid="33" grpId="0"/>
      <p:bldP spid="42" grpId="0"/>
      <p:bldP spid="49" grpId="0"/>
      <p:bldP spid="53" grpId="0"/>
      <p:bldP spid="51" grpId="0"/>
      <p:bldP spid="52" grpId="0"/>
      <p:bldP spid="43" grpId="0"/>
      <p:bldP spid="57" grpId="0" animBg="1"/>
      <p:bldP spid="58" grpId="0" animBg="1"/>
      <p:bldP spid="60" grpId="0" animBg="1"/>
      <p:bldP spid="61" grpId="0" animBg="1"/>
      <p:bldP spid="73" grpId="0" animBg="1"/>
      <p:bldP spid="7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Diagram&#10;&#10;Description automatically generated">
            <a:extLst>
              <a:ext uri="{FF2B5EF4-FFF2-40B4-BE49-F238E27FC236}">
                <a16:creationId xmlns:a16="http://schemas.microsoft.com/office/drawing/2014/main" id="{DFDC04E4-80C8-39A3-DE59-EE91564BEA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2" name="Title 1">
            <a:extLst>
              <a:ext uri="{FF2B5EF4-FFF2-40B4-BE49-F238E27FC236}">
                <a16:creationId xmlns:a16="http://schemas.microsoft.com/office/drawing/2014/main" id="{A3A6C877-653C-B243-7830-3FEFB587E00D}"/>
              </a:ext>
            </a:extLst>
          </p:cNvPr>
          <p:cNvSpPr>
            <a:spLocks noGrp="1"/>
          </p:cNvSpPr>
          <p:nvPr>
            <p:ph type="title"/>
          </p:nvPr>
        </p:nvSpPr>
        <p:spPr>
          <a:prstGeom prst="roundRect">
            <a:avLst/>
          </a:prstGeom>
          <a:solidFill>
            <a:schemeClr val="bg1">
              <a:lumMod val="85000"/>
            </a:schemeClr>
          </a:solidFill>
        </p:spPr>
        <p:txBody>
          <a:bodyPr>
            <a:normAutofit fontScale="90000"/>
          </a:bodyPr>
          <a:lstStyle/>
          <a:p>
            <a:pPr algn="ctr"/>
            <a:r>
              <a:rPr lang="en-GB" dirty="0"/>
              <a:t>Can you hear a common sound </a:t>
            </a:r>
            <a:br>
              <a:rPr lang="en-GB" dirty="0"/>
            </a:br>
            <a:r>
              <a:rPr lang="en-GB" dirty="0"/>
              <a:t>in all these words? </a:t>
            </a:r>
          </a:p>
        </p:txBody>
      </p:sp>
      <p:sp>
        <p:nvSpPr>
          <p:cNvPr id="4" name="Title 1">
            <a:extLst>
              <a:ext uri="{FF2B5EF4-FFF2-40B4-BE49-F238E27FC236}">
                <a16:creationId xmlns:a16="http://schemas.microsoft.com/office/drawing/2014/main" id="{C2C65CAC-763A-6DCB-AD82-C462C4047952}"/>
              </a:ext>
            </a:extLst>
          </p:cNvPr>
          <p:cNvSpPr txBox="1">
            <a:spLocks/>
          </p:cNvSpPr>
          <p:nvPr/>
        </p:nvSpPr>
        <p:spPr>
          <a:xfrm>
            <a:off x="838200" y="3695670"/>
            <a:ext cx="2080406" cy="711200"/>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wardrobe</a:t>
            </a:r>
          </a:p>
        </p:txBody>
      </p:sp>
      <p:sp>
        <p:nvSpPr>
          <p:cNvPr id="5" name="Title 1">
            <a:extLst>
              <a:ext uri="{FF2B5EF4-FFF2-40B4-BE49-F238E27FC236}">
                <a16:creationId xmlns:a16="http://schemas.microsoft.com/office/drawing/2014/main" id="{D726708E-1876-D859-0781-06761C2CCB30}"/>
              </a:ext>
            </a:extLst>
          </p:cNvPr>
          <p:cNvSpPr txBox="1">
            <a:spLocks/>
          </p:cNvSpPr>
          <p:nvPr/>
        </p:nvSpPr>
        <p:spPr>
          <a:xfrm>
            <a:off x="9273394" y="2722814"/>
            <a:ext cx="2080406" cy="711200"/>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war</a:t>
            </a:r>
          </a:p>
        </p:txBody>
      </p:sp>
      <p:sp>
        <p:nvSpPr>
          <p:cNvPr id="6" name="Title 1">
            <a:extLst>
              <a:ext uri="{FF2B5EF4-FFF2-40B4-BE49-F238E27FC236}">
                <a16:creationId xmlns:a16="http://schemas.microsoft.com/office/drawing/2014/main" id="{06D3FE12-F289-EC17-7B40-8558CA1DCFC9}"/>
              </a:ext>
            </a:extLst>
          </p:cNvPr>
          <p:cNvSpPr txBox="1">
            <a:spLocks/>
          </p:cNvSpPr>
          <p:nvPr/>
        </p:nvSpPr>
        <p:spPr>
          <a:xfrm>
            <a:off x="3731575" y="2705396"/>
            <a:ext cx="2080406" cy="711200"/>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towards</a:t>
            </a:r>
          </a:p>
        </p:txBody>
      </p:sp>
      <p:sp>
        <p:nvSpPr>
          <p:cNvPr id="7" name="Title 1">
            <a:extLst>
              <a:ext uri="{FF2B5EF4-FFF2-40B4-BE49-F238E27FC236}">
                <a16:creationId xmlns:a16="http://schemas.microsoft.com/office/drawing/2014/main" id="{02344319-9E5D-5905-E3EF-6DAA1E5249E7}"/>
              </a:ext>
            </a:extLst>
          </p:cNvPr>
          <p:cNvSpPr txBox="1">
            <a:spLocks/>
          </p:cNvSpPr>
          <p:nvPr/>
        </p:nvSpPr>
        <p:spPr>
          <a:xfrm>
            <a:off x="6747248" y="3695670"/>
            <a:ext cx="2080406" cy="711200"/>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award</a:t>
            </a:r>
          </a:p>
        </p:txBody>
      </p:sp>
      <p:sp>
        <p:nvSpPr>
          <p:cNvPr id="8" name="Title 1">
            <a:extLst>
              <a:ext uri="{FF2B5EF4-FFF2-40B4-BE49-F238E27FC236}">
                <a16:creationId xmlns:a16="http://schemas.microsoft.com/office/drawing/2014/main" id="{A11DE8A8-09C3-4D24-709A-8277BD0A4804}"/>
              </a:ext>
            </a:extLst>
          </p:cNvPr>
          <p:cNvSpPr txBox="1">
            <a:spLocks/>
          </p:cNvSpPr>
          <p:nvPr/>
        </p:nvSpPr>
        <p:spPr>
          <a:xfrm>
            <a:off x="6747248" y="1842654"/>
            <a:ext cx="2080406" cy="711200"/>
          </a:xfrm>
          <a:prstGeom prst="roundRect">
            <a:avLst>
              <a:gd name="adj" fmla="val 34651"/>
            </a:avLst>
          </a:prstGeom>
          <a:solidFill>
            <a:srgbClr val="7030A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ward</a:t>
            </a:r>
          </a:p>
        </p:txBody>
      </p:sp>
      <p:sp>
        <p:nvSpPr>
          <p:cNvPr id="9" name="Title 1">
            <a:extLst>
              <a:ext uri="{FF2B5EF4-FFF2-40B4-BE49-F238E27FC236}">
                <a16:creationId xmlns:a16="http://schemas.microsoft.com/office/drawing/2014/main" id="{4EFCDC78-295C-C0D5-A25B-5EE2846AFF90}"/>
              </a:ext>
            </a:extLst>
          </p:cNvPr>
          <p:cNvSpPr txBox="1">
            <a:spLocks/>
          </p:cNvSpPr>
          <p:nvPr/>
        </p:nvSpPr>
        <p:spPr>
          <a:xfrm>
            <a:off x="845299" y="1825625"/>
            <a:ext cx="2080406" cy="711200"/>
          </a:xfrm>
          <a:prstGeom prst="roundRect">
            <a:avLst>
              <a:gd name="adj" fmla="val 34651"/>
            </a:avLst>
          </a:prstGeom>
          <a:solidFill>
            <a:srgbClr val="7030A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warm</a:t>
            </a:r>
          </a:p>
        </p:txBody>
      </p:sp>
      <p:sp>
        <p:nvSpPr>
          <p:cNvPr id="10" name="Title 1">
            <a:extLst>
              <a:ext uri="{FF2B5EF4-FFF2-40B4-BE49-F238E27FC236}">
                <a16:creationId xmlns:a16="http://schemas.microsoft.com/office/drawing/2014/main" id="{50C914DF-289D-4C60-7DA7-E744C42D1FC5}"/>
              </a:ext>
            </a:extLst>
          </p:cNvPr>
          <p:cNvSpPr txBox="1">
            <a:spLocks/>
          </p:cNvSpPr>
          <p:nvPr/>
        </p:nvSpPr>
        <p:spPr>
          <a:xfrm>
            <a:off x="9344538" y="5005630"/>
            <a:ext cx="2080406" cy="711200"/>
          </a:xfrm>
          <a:prstGeom prst="roundRect">
            <a:avLst>
              <a:gd name="adj" fmla="val 34651"/>
            </a:avLst>
          </a:prstGeom>
          <a:solidFill>
            <a:srgbClr val="7030A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reward</a:t>
            </a:r>
          </a:p>
        </p:txBody>
      </p:sp>
      <p:sp>
        <p:nvSpPr>
          <p:cNvPr id="11" name="Title 1">
            <a:extLst>
              <a:ext uri="{FF2B5EF4-FFF2-40B4-BE49-F238E27FC236}">
                <a16:creationId xmlns:a16="http://schemas.microsoft.com/office/drawing/2014/main" id="{E55C3E3B-8786-DF0E-03A9-9C9A207A9456}"/>
              </a:ext>
            </a:extLst>
          </p:cNvPr>
          <p:cNvSpPr txBox="1">
            <a:spLocks/>
          </p:cNvSpPr>
          <p:nvPr/>
        </p:nvSpPr>
        <p:spPr>
          <a:xfrm>
            <a:off x="3731575" y="5004752"/>
            <a:ext cx="2080406" cy="711200"/>
          </a:xfrm>
          <a:prstGeom prst="roundRect">
            <a:avLst>
              <a:gd name="adj" fmla="val 34651"/>
            </a:avLst>
          </a:prstGeom>
          <a:solidFill>
            <a:srgbClr val="7030A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swarm</a:t>
            </a:r>
          </a:p>
        </p:txBody>
      </p:sp>
      <p:sp>
        <p:nvSpPr>
          <p:cNvPr id="13" name="Title 1">
            <a:extLst>
              <a:ext uri="{FF2B5EF4-FFF2-40B4-BE49-F238E27FC236}">
                <a16:creationId xmlns:a16="http://schemas.microsoft.com/office/drawing/2014/main" id="{7E8BDC9D-D37C-7D22-97C1-B08BA3E9F5EF}"/>
              </a:ext>
            </a:extLst>
          </p:cNvPr>
          <p:cNvSpPr txBox="1">
            <a:spLocks/>
          </p:cNvSpPr>
          <p:nvPr/>
        </p:nvSpPr>
        <p:spPr>
          <a:xfrm>
            <a:off x="845299" y="5978486"/>
            <a:ext cx="10515600" cy="772973"/>
          </a:xfrm>
          <a:prstGeom prst="roundRect">
            <a:avLst/>
          </a:prstGeom>
          <a:solidFill>
            <a:schemeClr val="bg1">
              <a:lumMod val="85000"/>
            </a:schemeClr>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t>Can you see how it is spelt? </a:t>
            </a:r>
          </a:p>
        </p:txBody>
      </p:sp>
    </p:spTree>
    <p:extLst>
      <p:ext uri="{BB962C8B-B14F-4D97-AF65-F5344CB8AC3E}">
        <p14:creationId xmlns:p14="http://schemas.microsoft.com/office/powerpoint/2010/main" val="2596669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10;&#10;Description automatically generated">
            <a:extLst>
              <a:ext uri="{FF2B5EF4-FFF2-40B4-BE49-F238E27FC236}">
                <a16:creationId xmlns:a16="http://schemas.microsoft.com/office/drawing/2014/main" id="{F6BEB873-F504-AD02-7873-DADFBE15175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8194" name="Title 20">
            <a:extLst>
              <a:ext uri="{FF2B5EF4-FFF2-40B4-BE49-F238E27FC236}">
                <a16:creationId xmlns:a16="http://schemas.microsoft.com/office/drawing/2014/main" id="{5759AB43-784B-41C0-54A9-D822FF28BAAC}"/>
              </a:ext>
            </a:extLst>
          </p:cNvPr>
          <p:cNvSpPr>
            <a:spLocks noGrp="1"/>
          </p:cNvSpPr>
          <p:nvPr>
            <p:ph type="title"/>
          </p:nvPr>
        </p:nvSpPr>
        <p:spPr>
          <a:xfrm>
            <a:off x="1584961" y="488304"/>
            <a:ext cx="9530716" cy="1436290"/>
          </a:xfrm>
          <a:prstGeom prst="roundRect">
            <a:avLst/>
          </a:prstGeom>
          <a:solidFill>
            <a:srgbClr val="7030A0"/>
          </a:solidFill>
          <a:effectLst>
            <a:outerShdw blurRad="50800" dist="38100" dir="5400000" algn="t" rotWithShape="0">
              <a:prstClr val="black">
                <a:alpha val="40000"/>
              </a:prstClr>
            </a:outerShdw>
          </a:effectLst>
        </p:spPr>
        <p:txBody>
          <a:bodyPr/>
          <a:lstStyle/>
          <a:p>
            <a:pPr algn="ctr"/>
            <a:r>
              <a:rPr lang="en-GB" altLang="en-US" sz="3600" dirty="0">
                <a:solidFill>
                  <a:schemeClr val="bg1"/>
                </a:solidFill>
                <a:latin typeface="+mj-lt"/>
              </a:rPr>
              <a:t>The /or/ sound can be spelt </a:t>
            </a:r>
            <a:r>
              <a:rPr lang="en-GB" altLang="en-US" sz="3600" u="sng" dirty="0">
                <a:solidFill>
                  <a:schemeClr val="bg1"/>
                </a:solidFill>
                <a:latin typeface="+mj-lt"/>
              </a:rPr>
              <a:t>ar</a:t>
            </a:r>
            <a:r>
              <a:rPr lang="en-GB" altLang="en-US" sz="3600" dirty="0">
                <a:solidFill>
                  <a:schemeClr val="bg1"/>
                </a:solidFill>
                <a:latin typeface="+mj-lt"/>
              </a:rPr>
              <a:t> </a:t>
            </a:r>
            <a:br>
              <a:rPr lang="en-GB" altLang="en-US" sz="3600" dirty="0">
                <a:solidFill>
                  <a:schemeClr val="bg1"/>
                </a:solidFill>
                <a:latin typeface="+mj-lt"/>
              </a:rPr>
            </a:br>
            <a:r>
              <a:rPr lang="en-GB" altLang="en-US" sz="3600" dirty="0">
                <a:solidFill>
                  <a:schemeClr val="bg1"/>
                </a:solidFill>
                <a:latin typeface="+mj-lt"/>
              </a:rPr>
              <a:t>after </a:t>
            </a:r>
            <a:r>
              <a:rPr lang="en-GB" altLang="en-US" sz="3600" u="sng" dirty="0">
                <a:solidFill>
                  <a:schemeClr val="bg1"/>
                </a:solidFill>
                <a:latin typeface="+mj-lt"/>
              </a:rPr>
              <a:t>w</a:t>
            </a:r>
            <a:r>
              <a:rPr lang="en-GB" altLang="en-US" sz="3600" dirty="0">
                <a:solidFill>
                  <a:schemeClr val="bg1"/>
                </a:solidFill>
                <a:latin typeface="+mj-lt"/>
              </a:rPr>
              <a:t>. </a:t>
            </a:r>
          </a:p>
        </p:txBody>
      </p:sp>
      <p:pic>
        <p:nvPicPr>
          <p:cNvPr id="34" name="Picture 33" descr="A picture containing wheel&#10;&#10;Description automatically generated">
            <a:extLst>
              <a:ext uri="{FF2B5EF4-FFF2-40B4-BE49-F238E27FC236}">
                <a16:creationId xmlns:a16="http://schemas.microsoft.com/office/drawing/2014/main" id="{C25FDF39-7633-3ECA-0015-A95AF30F73F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9965" y="-382572"/>
            <a:ext cx="2321476" cy="2165903"/>
          </a:xfrm>
          <a:prstGeom prst="rect">
            <a:avLst/>
          </a:prstGeom>
        </p:spPr>
      </p:pic>
      <p:sp>
        <p:nvSpPr>
          <p:cNvPr id="14" name="Title 1">
            <a:extLst>
              <a:ext uri="{FF2B5EF4-FFF2-40B4-BE49-F238E27FC236}">
                <a16:creationId xmlns:a16="http://schemas.microsoft.com/office/drawing/2014/main" id="{85E96E71-070A-7524-1A34-F2B6E7F97D94}"/>
              </a:ext>
            </a:extLst>
          </p:cNvPr>
          <p:cNvSpPr txBox="1">
            <a:spLocks/>
          </p:cNvSpPr>
          <p:nvPr/>
        </p:nvSpPr>
        <p:spPr>
          <a:xfrm>
            <a:off x="790510" y="4209895"/>
            <a:ext cx="2080406" cy="711200"/>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rgbClr val="7030A0"/>
                </a:solidFill>
                <a:latin typeface="+mn-lt"/>
                <a:ea typeface="Andika" panose="02000000000000000000" pitchFamily="2" charset="0"/>
                <a:cs typeface="Andika" panose="02000000000000000000" pitchFamily="2" charset="0"/>
              </a:rPr>
              <a:t>w</a:t>
            </a:r>
            <a:r>
              <a:rPr lang="en-GB" u="sng" dirty="0">
                <a:solidFill>
                  <a:schemeClr val="bg1"/>
                </a:solidFill>
                <a:latin typeface="+mn-lt"/>
                <a:ea typeface="Andika" panose="02000000000000000000" pitchFamily="2" charset="0"/>
                <a:cs typeface="Andika" panose="02000000000000000000" pitchFamily="2" charset="0"/>
              </a:rPr>
              <a:t>ar</a:t>
            </a:r>
            <a:r>
              <a:rPr lang="en-GB" dirty="0">
                <a:solidFill>
                  <a:schemeClr val="bg1"/>
                </a:solidFill>
                <a:latin typeface="+mn-lt"/>
                <a:ea typeface="Andika" panose="02000000000000000000" pitchFamily="2" charset="0"/>
                <a:cs typeface="Andika" panose="02000000000000000000" pitchFamily="2" charset="0"/>
              </a:rPr>
              <a:t>drobe</a:t>
            </a:r>
          </a:p>
        </p:txBody>
      </p:sp>
      <p:sp>
        <p:nvSpPr>
          <p:cNvPr id="15" name="Title 1">
            <a:extLst>
              <a:ext uri="{FF2B5EF4-FFF2-40B4-BE49-F238E27FC236}">
                <a16:creationId xmlns:a16="http://schemas.microsoft.com/office/drawing/2014/main" id="{68400299-DEC6-BCCB-A89D-465976574773}"/>
              </a:ext>
            </a:extLst>
          </p:cNvPr>
          <p:cNvSpPr txBox="1">
            <a:spLocks/>
          </p:cNvSpPr>
          <p:nvPr/>
        </p:nvSpPr>
        <p:spPr>
          <a:xfrm>
            <a:off x="9225704" y="3237039"/>
            <a:ext cx="2080406" cy="711200"/>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rgbClr val="7030A0"/>
                </a:solidFill>
                <a:latin typeface="+mn-lt"/>
                <a:ea typeface="Andika" panose="02000000000000000000" pitchFamily="2" charset="0"/>
                <a:cs typeface="Andika" panose="02000000000000000000" pitchFamily="2" charset="0"/>
              </a:rPr>
              <a:t>w</a:t>
            </a:r>
            <a:r>
              <a:rPr lang="en-GB" u="sng" dirty="0">
                <a:solidFill>
                  <a:schemeClr val="bg1"/>
                </a:solidFill>
                <a:latin typeface="+mn-lt"/>
                <a:ea typeface="Andika" panose="02000000000000000000" pitchFamily="2" charset="0"/>
                <a:cs typeface="Andika" panose="02000000000000000000" pitchFamily="2" charset="0"/>
              </a:rPr>
              <a:t>ar</a:t>
            </a:r>
          </a:p>
        </p:txBody>
      </p:sp>
      <p:sp>
        <p:nvSpPr>
          <p:cNvPr id="16" name="Title 1">
            <a:extLst>
              <a:ext uri="{FF2B5EF4-FFF2-40B4-BE49-F238E27FC236}">
                <a16:creationId xmlns:a16="http://schemas.microsoft.com/office/drawing/2014/main" id="{ADE01634-D175-F39E-9731-9A6AB9A94349}"/>
              </a:ext>
            </a:extLst>
          </p:cNvPr>
          <p:cNvSpPr txBox="1">
            <a:spLocks/>
          </p:cNvSpPr>
          <p:nvPr/>
        </p:nvSpPr>
        <p:spPr>
          <a:xfrm>
            <a:off x="3683885" y="3219621"/>
            <a:ext cx="2080406" cy="711200"/>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to</a:t>
            </a:r>
            <a:r>
              <a:rPr lang="en-GB" dirty="0">
                <a:solidFill>
                  <a:srgbClr val="7030A0"/>
                </a:solidFill>
                <a:latin typeface="+mn-lt"/>
                <a:ea typeface="Andika" panose="02000000000000000000" pitchFamily="2" charset="0"/>
                <a:cs typeface="Andika" panose="02000000000000000000" pitchFamily="2" charset="0"/>
              </a:rPr>
              <a:t>w</a:t>
            </a:r>
            <a:r>
              <a:rPr lang="en-GB" u="sng" dirty="0">
                <a:solidFill>
                  <a:schemeClr val="bg1"/>
                </a:solidFill>
                <a:latin typeface="+mn-lt"/>
                <a:ea typeface="Andika" panose="02000000000000000000" pitchFamily="2" charset="0"/>
                <a:cs typeface="Andika" panose="02000000000000000000" pitchFamily="2" charset="0"/>
              </a:rPr>
              <a:t>ar</a:t>
            </a:r>
            <a:r>
              <a:rPr lang="en-GB" dirty="0">
                <a:solidFill>
                  <a:schemeClr val="bg1"/>
                </a:solidFill>
                <a:latin typeface="+mn-lt"/>
                <a:ea typeface="Andika" panose="02000000000000000000" pitchFamily="2" charset="0"/>
                <a:cs typeface="Andika" panose="02000000000000000000" pitchFamily="2" charset="0"/>
              </a:rPr>
              <a:t>ds</a:t>
            </a:r>
          </a:p>
        </p:txBody>
      </p:sp>
      <p:sp>
        <p:nvSpPr>
          <p:cNvPr id="18" name="Title 1">
            <a:extLst>
              <a:ext uri="{FF2B5EF4-FFF2-40B4-BE49-F238E27FC236}">
                <a16:creationId xmlns:a16="http://schemas.microsoft.com/office/drawing/2014/main" id="{7D6B2F26-80A9-2953-2048-50D76F457166}"/>
              </a:ext>
            </a:extLst>
          </p:cNvPr>
          <p:cNvSpPr txBox="1">
            <a:spLocks/>
          </p:cNvSpPr>
          <p:nvPr/>
        </p:nvSpPr>
        <p:spPr>
          <a:xfrm>
            <a:off x="6699558" y="4209895"/>
            <a:ext cx="2080406" cy="711200"/>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a</a:t>
            </a:r>
            <a:r>
              <a:rPr lang="en-GB" dirty="0">
                <a:solidFill>
                  <a:srgbClr val="7030A0"/>
                </a:solidFill>
                <a:latin typeface="+mn-lt"/>
                <a:ea typeface="Andika" panose="02000000000000000000" pitchFamily="2" charset="0"/>
                <a:cs typeface="Andika" panose="02000000000000000000" pitchFamily="2" charset="0"/>
              </a:rPr>
              <a:t>w</a:t>
            </a:r>
            <a:r>
              <a:rPr lang="en-GB" u="sng" dirty="0">
                <a:solidFill>
                  <a:schemeClr val="bg1"/>
                </a:solidFill>
                <a:latin typeface="+mn-lt"/>
                <a:ea typeface="Andika" panose="02000000000000000000" pitchFamily="2" charset="0"/>
                <a:cs typeface="Andika" panose="02000000000000000000" pitchFamily="2" charset="0"/>
              </a:rPr>
              <a:t>ar</a:t>
            </a:r>
            <a:r>
              <a:rPr lang="en-GB" dirty="0">
                <a:solidFill>
                  <a:schemeClr val="bg1"/>
                </a:solidFill>
                <a:latin typeface="+mn-lt"/>
                <a:ea typeface="Andika" panose="02000000000000000000" pitchFamily="2" charset="0"/>
                <a:cs typeface="Andika" panose="02000000000000000000" pitchFamily="2" charset="0"/>
              </a:rPr>
              <a:t>d</a:t>
            </a:r>
          </a:p>
        </p:txBody>
      </p:sp>
      <p:sp>
        <p:nvSpPr>
          <p:cNvPr id="19" name="Title 1">
            <a:extLst>
              <a:ext uri="{FF2B5EF4-FFF2-40B4-BE49-F238E27FC236}">
                <a16:creationId xmlns:a16="http://schemas.microsoft.com/office/drawing/2014/main" id="{BDF4CD92-D786-D0F5-BBA9-C106F9D9D909}"/>
              </a:ext>
            </a:extLst>
          </p:cNvPr>
          <p:cNvSpPr txBox="1">
            <a:spLocks/>
          </p:cNvSpPr>
          <p:nvPr/>
        </p:nvSpPr>
        <p:spPr>
          <a:xfrm>
            <a:off x="6699558" y="2356879"/>
            <a:ext cx="2080406" cy="711200"/>
          </a:xfrm>
          <a:prstGeom prst="roundRect">
            <a:avLst>
              <a:gd name="adj" fmla="val 34651"/>
            </a:avLst>
          </a:prstGeom>
          <a:solidFill>
            <a:srgbClr val="7030A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rgbClr val="EF8023"/>
                </a:solidFill>
                <a:latin typeface="+mn-lt"/>
                <a:ea typeface="Andika" panose="02000000000000000000" pitchFamily="2" charset="0"/>
                <a:cs typeface="Andika" panose="02000000000000000000" pitchFamily="2" charset="0"/>
              </a:rPr>
              <a:t>w</a:t>
            </a:r>
            <a:r>
              <a:rPr lang="en-GB" u="sng" dirty="0">
                <a:solidFill>
                  <a:schemeClr val="bg1"/>
                </a:solidFill>
                <a:latin typeface="+mn-lt"/>
                <a:ea typeface="Andika" panose="02000000000000000000" pitchFamily="2" charset="0"/>
                <a:cs typeface="Andika" panose="02000000000000000000" pitchFamily="2" charset="0"/>
              </a:rPr>
              <a:t>ar</a:t>
            </a:r>
            <a:r>
              <a:rPr lang="en-GB" dirty="0">
                <a:solidFill>
                  <a:schemeClr val="bg1"/>
                </a:solidFill>
                <a:latin typeface="+mn-lt"/>
                <a:ea typeface="Andika" panose="02000000000000000000" pitchFamily="2" charset="0"/>
                <a:cs typeface="Andika" panose="02000000000000000000" pitchFamily="2" charset="0"/>
              </a:rPr>
              <a:t>d</a:t>
            </a:r>
          </a:p>
        </p:txBody>
      </p:sp>
      <p:sp>
        <p:nvSpPr>
          <p:cNvPr id="21" name="Title 1">
            <a:extLst>
              <a:ext uri="{FF2B5EF4-FFF2-40B4-BE49-F238E27FC236}">
                <a16:creationId xmlns:a16="http://schemas.microsoft.com/office/drawing/2014/main" id="{E5F580F4-27FE-328F-6E8C-69266A754E0D}"/>
              </a:ext>
            </a:extLst>
          </p:cNvPr>
          <p:cNvSpPr txBox="1">
            <a:spLocks/>
          </p:cNvSpPr>
          <p:nvPr/>
        </p:nvSpPr>
        <p:spPr>
          <a:xfrm>
            <a:off x="797609" y="2339850"/>
            <a:ext cx="2080406" cy="711200"/>
          </a:xfrm>
          <a:prstGeom prst="roundRect">
            <a:avLst>
              <a:gd name="adj" fmla="val 34651"/>
            </a:avLst>
          </a:prstGeom>
          <a:solidFill>
            <a:srgbClr val="7030A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rgbClr val="EF8023"/>
                </a:solidFill>
                <a:latin typeface="+mn-lt"/>
                <a:ea typeface="Andika" panose="02000000000000000000" pitchFamily="2" charset="0"/>
                <a:cs typeface="Andika" panose="02000000000000000000" pitchFamily="2" charset="0"/>
              </a:rPr>
              <a:t>w</a:t>
            </a:r>
            <a:r>
              <a:rPr lang="en-GB" u="sng" dirty="0">
                <a:solidFill>
                  <a:schemeClr val="bg1"/>
                </a:solidFill>
                <a:latin typeface="+mn-lt"/>
                <a:ea typeface="Andika" panose="02000000000000000000" pitchFamily="2" charset="0"/>
                <a:cs typeface="Andika" panose="02000000000000000000" pitchFamily="2" charset="0"/>
              </a:rPr>
              <a:t>ar</a:t>
            </a:r>
            <a:r>
              <a:rPr lang="en-GB" dirty="0">
                <a:solidFill>
                  <a:schemeClr val="bg1"/>
                </a:solidFill>
                <a:latin typeface="+mn-lt"/>
                <a:ea typeface="Andika" panose="02000000000000000000" pitchFamily="2" charset="0"/>
                <a:cs typeface="Andika" panose="02000000000000000000" pitchFamily="2" charset="0"/>
              </a:rPr>
              <a:t>m</a:t>
            </a:r>
          </a:p>
        </p:txBody>
      </p:sp>
      <p:sp>
        <p:nvSpPr>
          <p:cNvPr id="23" name="Title 1">
            <a:extLst>
              <a:ext uri="{FF2B5EF4-FFF2-40B4-BE49-F238E27FC236}">
                <a16:creationId xmlns:a16="http://schemas.microsoft.com/office/drawing/2014/main" id="{A616CC14-2F08-622F-61FE-8E06A13CDAFA}"/>
              </a:ext>
            </a:extLst>
          </p:cNvPr>
          <p:cNvSpPr txBox="1">
            <a:spLocks/>
          </p:cNvSpPr>
          <p:nvPr/>
        </p:nvSpPr>
        <p:spPr>
          <a:xfrm>
            <a:off x="9296848" y="5519855"/>
            <a:ext cx="2080406" cy="711200"/>
          </a:xfrm>
          <a:prstGeom prst="roundRect">
            <a:avLst>
              <a:gd name="adj" fmla="val 34651"/>
            </a:avLst>
          </a:prstGeom>
          <a:solidFill>
            <a:srgbClr val="7030A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re</a:t>
            </a:r>
            <a:r>
              <a:rPr lang="en-GB" dirty="0">
                <a:solidFill>
                  <a:srgbClr val="EF8023"/>
                </a:solidFill>
                <a:latin typeface="+mn-lt"/>
                <a:ea typeface="Andika" panose="02000000000000000000" pitchFamily="2" charset="0"/>
                <a:cs typeface="Andika" panose="02000000000000000000" pitchFamily="2" charset="0"/>
              </a:rPr>
              <a:t>w</a:t>
            </a:r>
            <a:r>
              <a:rPr lang="en-GB" u="sng" dirty="0">
                <a:solidFill>
                  <a:schemeClr val="bg1"/>
                </a:solidFill>
                <a:latin typeface="+mn-lt"/>
                <a:ea typeface="Andika" panose="02000000000000000000" pitchFamily="2" charset="0"/>
                <a:cs typeface="Andika" panose="02000000000000000000" pitchFamily="2" charset="0"/>
              </a:rPr>
              <a:t>ar</a:t>
            </a:r>
            <a:r>
              <a:rPr lang="en-GB" dirty="0">
                <a:solidFill>
                  <a:schemeClr val="bg1"/>
                </a:solidFill>
                <a:latin typeface="+mn-lt"/>
                <a:ea typeface="Andika" panose="02000000000000000000" pitchFamily="2" charset="0"/>
                <a:cs typeface="Andika" panose="02000000000000000000" pitchFamily="2" charset="0"/>
              </a:rPr>
              <a:t>d</a:t>
            </a:r>
          </a:p>
        </p:txBody>
      </p:sp>
      <p:sp>
        <p:nvSpPr>
          <p:cNvPr id="24" name="Title 1">
            <a:extLst>
              <a:ext uri="{FF2B5EF4-FFF2-40B4-BE49-F238E27FC236}">
                <a16:creationId xmlns:a16="http://schemas.microsoft.com/office/drawing/2014/main" id="{4D1EC849-07EF-D186-50C9-8E9FA7EA7371}"/>
              </a:ext>
            </a:extLst>
          </p:cNvPr>
          <p:cNvSpPr txBox="1">
            <a:spLocks/>
          </p:cNvSpPr>
          <p:nvPr/>
        </p:nvSpPr>
        <p:spPr>
          <a:xfrm>
            <a:off x="3683885" y="5518977"/>
            <a:ext cx="2080406" cy="711200"/>
          </a:xfrm>
          <a:prstGeom prst="roundRect">
            <a:avLst>
              <a:gd name="adj" fmla="val 34651"/>
            </a:avLst>
          </a:prstGeom>
          <a:solidFill>
            <a:srgbClr val="7030A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s</a:t>
            </a:r>
            <a:r>
              <a:rPr lang="en-GB" dirty="0">
                <a:solidFill>
                  <a:srgbClr val="EF8023"/>
                </a:solidFill>
                <a:latin typeface="+mn-lt"/>
                <a:ea typeface="Andika" panose="02000000000000000000" pitchFamily="2" charset="0"/>
                <a:cs typeface="Andika" panose="02000000000000000000" pitchFamily="2" charset="0"/>
              </a:rPr>
              <a:t>w</a:t>
            </a:r>
            <a:r>
              <a:rPr lang="en-GB" u="sng" dirty="0">
                <a:solidFill>
                  <a:schemeClr val="bg1"/>
                </a:solidFill>
                <a:latin typeface="+mn-lt"/>
                <a:ea typeface="Andika" panose="02000000000000000000" pitchFamily="2" charset="0"/>
                <a:cs typeface="Andika" panose="02000000000000000000" pitchFamily="2" charset="0"/>
              </a:rPr>
              <a:t>ar</a:t>
            </a:r>
            <a:r>
              <a:rPr lang="en-GB" dirty="0">
                <a:solidFill>
                  <a:schemeClr val="bg1"/>
                </a:solidFill>
                <a:latin typeface="+mn-lt"/>
                <a:ea typeface="Andika" panose="02000000000000000000" pitchFamily="2" charset="0"/>
                <a:cs typeface="Andika" panose="02000000000000000000" pitchFamily="2" charset="0"/>
              </a:rPr>
              <a:t>m</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96FA46E8-9366-6E7B-94A1-F0B942DFB8E7}"/>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53AD360-928C-4BCB-12A6-3E4160719485}"/>
              </a:ext>
            </a:extLst>
          </p:cNvPr>
          <p:cNvSpPr>
            <a:spLocks noGrp="1"/>
          </p:cNvSpPr>
          <p:nvPr>
            <p:ph idx="1"/>
          </p:nvPr>
        </p:nvSpPr>
        <p:spPr>
          <a:xfrm>
            <a:off x="204485" y="1463039"/>
            <a:ext cx="11783027" cy="5144183"/>
          </a:xfrm>
          <a:prstGeom prst="roundRect">
            <a:avLst>
              <a:gd name="adj" fmla="val 6045"/>
            </a:avLst>
          </a:prstGeom>
          <a:solidFill>
            <a:schemeClr val="bg1"/>
          </a:solidFill>
          <a:ln>
            <a:solidFill>
              <a:schemeClr val="accent1"/>
            </a:solidFill>
          </a:ln>
        </p:spPr>
        <p:txBody>
          <a:bodyPr anchor="ctr">
            <a:noAutofit/>
          </a:bodyPr>
          <a:lstStyle/>
          <a:p>
            <a:pPr marL="0" indent="0">
              <a:buNone/>
            </a:pPr>
            <a:r>
              <a:rPr lang="en-GB" sz="2200" dirty="0"/>
              <a:t>Emile the red-and-purple alien and his trusty robotic friend, Aimee, were exploring a mysterious planet. As they walked towards a crumbling fortress, they noticed a sign that read “Warder’s Headquarters.” “This must have been a base during ancient warfare,” Aimee said.</a:t>
            </a:r>
          </a:p>
          <a:p>
            <a:pPr marL="0" indent="0">
              <a:buNone/>
            </a:pPr>
            <a:r>
              <a:rPr lang="en-GB" sz="2200" dirty="0"/>
              <a:t>Inside, they stepped into a large room called a ward. It was where people used to rest and recover during battles. The walls were lined with old beds, shelves filled with dusty jars, and strange gadgets scattered everywhere. In the corner stood a massive wardrobe. Emile opened it cautiously, revealing a hidden chest. Inside was a shimmering medal and a note. “This looks like an award for bravery,” Emile said, reading the note aloud.</a:t>
            </a:r>
          </a:p>
          <a:p>
            <a:pPr marL="0" indent="0">
              <a:buNone/>
            </a:pPr>
            <a:r>
              <a:rPr lang="en-GB" sz="2200" dirty="0"/>
              <a:t>As they ventured further, a swarm of tiny drones buzzed into the room. “This feels like a leftover defence system from an old warship!” Aimee warned. They dashed outside, where they found an abandoned warplane resting in the dirt. The ground beneath it was still warm, as if someone had left recently.</a:t>
            </a:r>
            <a:endParaRPr lang="en-US" sz="2200" dirty="0"/>
          </a:p>
        </p:txBody>
      </p:sp>
      <p:sp>
        <p:nvSpPr>
          <p:cNvPr id="5" name="Title 1">
            <a:extLst>
              <a:ext uri="{FF2B5EF4-FFF2-40B4-BE49-F238E27FC236}">
                <a16:creationId xmlns:a16="http://schemas.microsoft.com/office/drawing/2014/main" id="{3487169F-4F10-B3B8-1574-E7BEF3B5A25B}"/>
              </a:ext>
            </a:extLst>
          </p:cNvPr>
          <p:cNvSpPr txBox="1">
            <a:spLocks/>
          </p:cNvSpPr>
          <p:nvPr/>
        </p:nvSpPr>
        <p:spPr>
          <a:xfrm>
            <a:off x="204485" y="250777"/>
            <a:ext cx="11783027" cy="1081912"/>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Andika" panose="02000000000000000000" pitchFamily="2" charset="0"/>
              </a:rPr>
              <a:t>How many words can you spot that have </a:t>
            </a:r>
          </a:p>
          <a:p>
            <a:pPr algn="ctr"/>
            <a:r>
              <a:rPr lang="en-GB" sz="3200" dirty="0">
                <a:solidFill>
                  <a:schemeClr val="bg1"/>
                </a:solidFill>
                <a:latin typeface="Andika" panose="02000000000000000000" pitchFamily="2" charset="0"/>
              </a:rPr>
              <a:t>the /or/ sound spelt &lt;ar&gt; after &lt;w&gt;?</a:t>
            </a:r>
            <a:endParaRPr lang="en-US" sz="3200" dirty="0">
              <a:solidFill>
                <a:schemeClr val="bg1"/>
              </a:solidFill>
              <a:latin typeface="Andika" panose="02000000000000000000" pitchFamily="2" charset="0"/>
            </a:endParaRPr>
          </a:p>
        </p:txBody>
      </p:sp>
    </p:spTree>
    <p:extLst>
      <p:ext uri="{BB962C8B-B14F-4D97-AF65-F5344CB8AC3E}">
        <p14:creationId xmlns:p14="http://schemas.microsoft.com/office/powerpoint/2010/main" val="25161797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1481</Words>
  <Application>Microsoft Office PowerPoint</Application>
  <PresentationFormat>Widescreen</PresentationFormat>
  <Paragraphs>165</Paragraphs>
  <Slides>18</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18</vt:i4>
      </vt:variant>
    </vt:vector>
  </HeadingPairs>
  <TitlesOfParts>
    <vt:vector size="21" baseType="lpstr">
      <vt:lpstr>Arial</vt:lpstr>
      <vt:lpstr>Andika</vt:lpstr>
      <vt:lpstr>Office Theme</vt:lpstr>
      <vt:lpstr> How to Use this PowerPoint</vt:lpstr>
      <vt:lpstr>The /or/ sound spelt ar after w.</vt:lpstr>
      <vt:lpstr>PowerPoint Presentation</vt:lpstr>
      <vt:lpstr>PowerPoint Presentation</vt:lpstr>
      <vt:lpstr>PowerPoint Presentation</vt:lpstr>
      <vt:lpstr>PowerPoint Presentation</vt:lpstr>
      <vt:lpstr>Can you hear a common sound  in all these words? </vt:lpstr>
      <vt:lpstr>The /or/ sound can be spelt ar  after w. </vt:lpstr>
      <vt:lpstr>PowerPoint Presentation</vt:lpstr>
      <vt:lpstr>PowerPoint Presentation</vt:lpstr>
      <vt:lpstr>PowerPoint Presentation</vt:lpstr>
      <vt:lpstr>PowerPoint Presentation</vt:lpstr>
      <vt:lpstr>Can you spot the spelling mistakes?</vt:lpstr>
      <vt:lpstr>Can you spot the spelling mistakes?</vt:lpstr>
      <vt:lpstr>PowerPoint Presentation</vt:lpstr>
      <vt:lpstr>PowerPoint Presentation</vt:lpstr>
      <vt:lpstr>PowerPoint Presentation</vt:lpstr>
      <vt:lpstr>Here are this week’s spellings to practise: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41</cp:revision>
  <dcterms:created xsi:type="dcterms:W3CDTF">2022-05-31T09:42:07Z</dcterms:created>
  <dcterms:modified xsi:type="dcterms:W3CDTF">2026-04-22T08:26:59Z</dcterms:modified>
</cp:coreProperties>
</file>