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59" r:id="rId2"/>
    <p:sldId id="274" r:id="rId3"/>
    <p:sldId id="301" r:id="rId4"/>
    <p:sldId id="360" r:id="rId5"/>
    <p:sldId id="375" r:id="rId6"/>
    <p:sldId id="279" r:id="rId7"/>
    <p:sldId id="269" r:id="rId8"/>
    <p:sldId id="281" r:id="rId9"/>
    <p:sldId id="385" r:id="rId10"/>
    <p:sldId id="384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361" r:id="rId31"/>
    <p:sldId id="363" r:id="rId32"/>
    <p:sldId id="370" r:id="rId33"/>
    <p:sldId id="371" r:id="rId34"/>
    <p:sldId id="364" r:id="rId35"/>
    <p:sldId id="270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D1B2EA-F47D-4FFE-80C5-26D4AA7AFFD7}" v="1" dt="2025-12-08T15:57:25.7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modSld">
      <pc:chgData name="Glen Jones" userId="e846aaca-4b24-4b13-b0d0-f2308e16b284" providerId="ADAL" clId="{ED47ACC3-9597-4D89-A1DC-43CF280EF274}" dt="2025-12-08T15:57:25.752" v="0"/>
      <pc:docMkLst>
        <pc:docMk/>
      </pc:docMkLst>
      <pc:sldChg chg="addSp modSp modAnim">
        <pc:chgData name="Glen Jones" userId="e846aaca-4b24-4b13-b0d0-f2308e16b284" providerId="ADAL" clId="{ED47ACC3-9597-4D89-A1DC-43CF280EF274}" dt="2025-12-08T15:57:25.752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57:25.752" v="0"/>
          <ac:spMkLst>
            <pc:docMk/>
            <pc:sldMk cId="0" sldId="270"/>
            <ac:spMk id="2" creationId="{EBC72477-D175-A647-BC68-D32D41BD358C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09.86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24575,'3'46'0,"1"0"0,3 0 0,20 68 0,-21-90 0,35 119 0,64 144 0,-7-23 0,141 492-1365,-226-712-5461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2.3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 0 24575,'-2'34'0,"1"-29"0,0-1 0,0 0 0,1 0 0,0 0 0,0 1 0,0-1 0,0 0 0,1 0 0,1 7 0,-1-9 0,1-1 0,-1 1 0,0-1 0,0 0 0,1 1 0,-1-1 0,1 0 0,-1 0 0,1 0 0,0 0 0,-1 0 0,1 0 0,0 0 0,0 0 0,-1-1 0,1 1 0,0-1 0,0 1 0,0-1 0,0 0 0,0 0 0,0 0 0,0 0 0,0 0 0,-1 0 0,4-1 0,13-1 0,-1 0 0,27-7 0,27-4 0,8 10-1365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3.17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 1 24575,'-4'0'0,"-10"0"0,-7 0 0,-3 0 0,-3 0 0,-1 0 0,1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7.4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345 1 24575,'-2'12'0,"0"0"0,-1 0 0,-1-1 0,0 1 0,0-1 0,-1 0 0,-1 0 0,0 0 0,0-1 0,-9 11 0,-5 11 0,-51 100 0,6 3 0,-57 173 0,112-289 56,17-43-1477,8-13-5405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9.4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265 54 24575,'-5'1'0,"1"-1"0,0 1 0,-1 0 0,1 0 0,0 0 0,0 1 0,0 0 0,-1 0 0,2 0 0,-1 0 0,0 0 0,-4 4 0,-43 40 0,27-23 0,17-17 0,-18 17 0,-56 37 0,81-59 0,-1-1 0,1 0 0,-1 1 0,1-1 0,-1 1 0,1-1 0,-1 0 0,1 1 0,-1-1 0,0 0 0,1 0 0,-1 1 0,0-1 0,1 0 0,-1 0 0,0 0 0,1 0 0,-1 0 0,0 0 0,1 0 0,-1 0 0,0 0 0,1 0 0,-1 0 0,0-1 0,1 1 0,-2 0 0,2-16 0,17-23 0,13 6 0,2 1 0,59-47 0,-80 70 0,-8 6 0,1 0 0,0 0 0,0 0 0,0 0 0,0 1 0,0 0 0,0 0 0,1 0 0,-1 0 0,1 1 0,-1-1 0,1 1 0,6 0 0,-9 1 0,0 0 0,0 1 0,0-1 0,0 1 0,0 0 0,0-1 0,-1 1 0,1 0 0,0 0 0,0 0 0,-1 1 0,1-1 0,-1 0 0,1 1 0,-1-1 0,1 1 0,-1-1 0,0 1 0,0-1 0,0 1 0,0 0 0,0 0 0,0 0 0,0-1 0,-1 1 0,1 0 0,-1 0 0,1 0 0,-1 0 0,0 0 0,1 0 0,-1 4 0,48 217 0,-19-122-1365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09.86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24575,'3'46'0,"1"0"0,3 0 0,20 68 0,-21-90 0,35 119 0,64 144 0,-7-23 0,141 492-1365,-226-712-5461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1.6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 57 24575,'-13'243'0,"1"-16"0,9-203 0,-4-49 0,-5-53 0,1 9 0,2 0 0,1-117 0,9 174 0,0 0 0,0 0 0,1 0 0,1 0 0,0 0 0,1 1 0,9-21 0,-13 31 0,1 0 0,0 1 0,0-1 0,-1 0 0,1 1 0,0-1 0,0 1 0,-1-1 0,1 1 0,0-1 0,0 1 0,0 0 0,0-1 0,0 1 0,0 0 0,0 0 0,0-1 0,0 1 0,0 0 0,0 0 0,0 0 0,0 0 0,-1 0 0,1 1 0,0-1 0,0 0 0,0 0 0,0 1 0,0-1 0,0 0 0,0 1 0,0-1 0,0 1 0,-1-1 0,1 1 0,0-1 0,0 1 0,-1 0 0,2 1 0,33 33 0,-29-27 0,107 128 0,-48-55 0,79 75 0,-132-145-227,1-1-1,0-1 1,0 0-1,1-1 1,16 8-1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5.26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24575,'1'4'0,"1"1"0,-1-1 0,1 0 0,0 0 0,0 0 0,0 0 0,1 0 0,-1 0 0,1-1 0,0 1 0,5 3 0,6 12 0,434 685 0,-423-664 0,2-1 0,43 45 0,-54-63-1365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6.60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1 347 24575,'12'2'0,"0"0"0,0 1 0,-1 0 0,1 1 0,-1 0 0,0 1 0,20 11 0,0 0 0,-6-5 0,-4 0 0,1-1 0,0-1 0,1-1 0,0-1 0,26 4 0,-44-10 0,-1 0 0,1-1 0,0 0 0,0 0 0,-1 0 0,1 0 0,0-1 0,-1 1 0,1-1 0,-1-1 0,1 1 0,-1-1 0,0 1 0,1-1 0,-1-1 0,0 1 0,0 0 0,0-1 0,0 0 0,-1 0 0,1 0 0,-1 0 0,0-1 0,0 1 0,0-1 0,0 0 0,-1 0 0,1 0 0,-1 0 0,0 0 0,0-1 0,1-6 0,4-11 0,-1-1 0,-2 0 0,0 0 0,-1 0 0,-1-24 0,-8-119 0,2 133-1365,-2 2-5461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2.61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0 346 24575,'9'0'0,"19"-5"0,31-9 0,21-6 0,24-10 0,19-6 0,-8-7 0,-9-4 0,-16 2 0,-22 3 0,-14 6 0,-13 8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4.21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197 0 24575,'-13'23'0,"-1"0"0,-1-1 0,-1-1 0,-1-1 0,-32 32 0,1-2 0,45-48 0,1 1 0,0 0 0,0-1 0,0 1 0,0 0 0,0 0 0,0 0 0,1 0 0,-1 1 0,1-1 0,0 0 0,-1 6 0,2-7 0,0 0 0,0 1 0,0-1 0,1 0 0,-1 0 0,1 0 0,0 0 0,-1 0 0,1 0 0,0 0 0,0 0 0,0 0 0,0 0 0,1-1 0,-1 1 0,0 0 0,1-1 0,-1 1 0,1-1 0,0 1 0,-1-1 0,4 2 0,20 12-114,0-1 1,0-1-1,1-2 0,1 0 0,-1-2 1,2-1-1,-1-1 0,1-1 0,0-2 1,1 0-1,29-2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1.6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 57 24575,'-13'243'0,"1"-16"0,9-203 0,-4-49 0,-5-53 0,1 9 0,2 0 0,1-117 0,9 174 0,0 0 0,0 0 0,1 0 0,1 0 0,0 0 0,1 1 0,9-21 0,-13 31 0,1 0 0,0 1 0,0-1 0,-1 0 0,1 1 0,0-1 0,0 1 0,-1-1 0,1 1 0,0-1 0,0 1 0,0 0 0,0-1 0,0 1 0,0 0 0,0 0 0,0-1 0,0 1 0,0 0 0,0 0 0,0 0 0,0 0 0,-1 0 0,1 1 0,0-1 0,0 0 0,0 0 0,0 1 0,0-1 0,0 0 0,0 1 0,0-1 0,0 1 0,-1-1 0,1 1 0,0-1 0,0 1 0,-1 0 0,2 1 0,33 33 0,-29-27 0,107 128 0,-48-55 0,79 75 0,-132-145-227,1-1-1,0-1 1,0 0-1,1-1 1,16 8-1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21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0 115 24575,'4'-4'0,"2"-6"0,8-5 0,10 0 0,5-2 0,7-2 0,1 2 0,-6-1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77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24575,'0'0'-8191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0.81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402 1 24575,'-5'0'0,"-5"0"0,-5 0 0,-5 4 0,-2 2 0,-3-1 0,-5 0 0,-1 2 0,-1 0 0,2 0 0,2-3 0,0 0 0,2 2 0,1 0 0,0 0 0,0-2 0,0 3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2.3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 0 24575,'-2'34'0,"1"-29"0,0-1 0,0 0 0,1 0 0,0 0 0,0 1 0,0-1 0,0 0 0,1 0 0,1 7 0,-1-9 0,1-1 0,-1 1 0,0-1 0,0 0 0,1 1 0,-1-1 0,1 0 0,-1 0 0,1 0 0,0 0 0,-1 0 0,1 0 0,0 0 0,0 0 0,-1-1 0,1 1 0,0-1 0,0 1 0,0-1 0,0 0 0,0 0 0,0 0 0,0 0 0,0 0 0,-1 0 0,4-1 0,13-1 0,-1 0 0,27-7 0,27-4 0,8 10-1365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3.17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 1 24575,'-4'0'0,"-10"0"0,-7 0 0,-3 0 0,-3 0 0,-1 0 0,1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7.4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345 1 24575,'-2'12'0,"0"0"0,-1 0 0,-1-1 0,0 1 0,0-1 0,-1 0 0,-1 0 0,0 0 0,0-1 0,-9 11 0,-5 11 0,-51 100 0,6 3 0,-57 173 0,112-289 56,17-43-1477,8-13-5405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9.4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265 54 24575,'-5'1'0,"1"-1"0,0 1 0,-1 0 0,1 0 0,0 0 0,0 1 0,0 0 0,-1 0 0,2 0 0,-1 0 0,0 0 0,-4 4 0,-43 40 0,27-23 0,17-17 0,-18 17 0,-56 37 0,81-59 0,-1-1 0,1 0 0,-1 1 0,1-1 0,-1 1 0,1-1 0,-1 0 0,1 1 0,-1-1 0,0 0 0,1 0 0,-1 1 0,0-1 0,1 0 0,-1 0 0,0 0 0,1 0 0,-1 0 0,0 0 0,1 0 0,-1 0 0,0 0 0,1 0 0,-1 0 0,0-1 0,1 1 0,-2 0 0,2-16 0,17-23 0,13 6 0,2 1 0,59-47 0,-80 70 0,-8 6 0,1 0 0,0 0 0,0 0 0,0 0 0,0 1 0,0 0 0,0 0 0,1 0 0,-1 0 0,1 1 0,-1-1 0,1 1 0,6 0 0,-9 1 0,0 0 0,0 1 0,0-1 0,0 1 0,0 0 0,0-1 0,-1 1 0,1 0 0,0 0 0,0 0 0,-1 1 0,1-1 0,-1 0 0,1 1 0,-1-1 0,1 1 0,-1-1 0,0 1 0,0-1 0,0 1 0,0 0 0,0 0 0,0 0 0,0-1 0,-1 1 0,1 0 0,-1 0 0,1 0 0,-1 0 0,0 0 0,1 0 0,-1 4 0,48 217 0,-19-122-1365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09.86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24575,'3'46'0,"1"0"0,3 0 0,20 68 0,-21-90 0,35 119 0,64 144 0,-7-23 0,141 492-1365,-226-712-5461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1.6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 57 24575,'-13'243'0,"1"-16"0,9-203 0,-4-49 0,-5-53 0,1 9 0,2 0 0,1-117 0,9 174 0,0 0 0,0 0 0,1 0 0,1 0 0,0 0 0,1 1 0,9-21 0,-13 31 0,1 0 0,0 1 0,0-1 0,-1 0 0,1 1 0,0-1 0,0 1 0,-1-1 0,1 1 0,0-1 0,0 1 0,0 0 0,0-1 0,0 1 0,0 0 0,0 0 0,0-1 0,0 1 0,0 0 0,0 0 0,0 0 0,0 0 0,-1 0 0,1 1 0,0-1 0,0 0 0,0 0 0,0 1 0,0-1 0,0 0 0,0 1 0,0-1 0,0 1 0,-1-1 0,1 1 0,0-1 0,0 1 0,-1 0 0,2 1 0,33 33 0,-29-27 0,107 128 0,-48-55 0,79 75 0,-132-145-227,1-1-1,0-1 1,0 0-1,1-1 1,16 8-1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5.26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24575,'1'4'0,"1"1"0,-1-1 0,1 0 0,0 0 0,0 0 0,0 0 0,1 0 0,-1 0 0,1-1 0,0 1 0,5 3 0,6 12 0,434 685 0,-423-664 0,2-1 0,43 45 0,-54-63-1365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5.26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24575,'1'4'0,"1"1"0,-1-1 0,1 0 0,0 0 0,0 0 0,0 0 0,1 0 0,-1 0 0,1-1 0,0 1 0,5 3 0,6 12 0,434 685 0,-423-664 0,2-1 0,43 45 0,-54-63-1365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6.60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1 347 24575,'12'2'0,"0"0"0,0 1 0,-1 0 0,1 1 0,-1 0 0,0 1 0,20 11 0,0 0 0,-6-5 0,-4 0 0,1-1 0,0-1 0,1-1 0,0-1 0,26 4 0,-44-10 0,-1 0 0,1-1 0,0 0 0,0 0 0,-1 0 0,1 0 0,0-1 0,-1 1 0,1-1 0,-1-1 0,1 1 0,-1-1 0,0 1 0,1-1 0,-1-1 0,0 1 0,0 0 0,0-1 0,0 0 0,-1 0 0,1 0 0,-1 0 0,0-1 0,0 1 0,0-1 0,0 0 0,-1 0 0,1 0 0,-1 0 0,0 0 0,0-1 0,1-6 0,4-11 0,-1-1 0,-2 0 0,0 0 0,-1 0 0,-1-24 0,-8-119 0,2 133-1365,-2 2-5461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2.61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0 346 24575,'9'0'0,"19"-5"0,31-9 0,21-6 0,24-10 0,19-6 0,-8-7 0,-9-4 0,-16 2 0,-22 3 0,-14 6 0,-13 8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4.21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197 0 24575,'-13'23'0,"-1"0"0,-1-1 0,-1-1 0,-1-1 0,-32 32 0,1-2 0,45-48 0,1 1 0,0 0 0,0-1 0,0 1 0,0 0 0,0 0 0,0 0 0,1 0 0,-1 1 0,1-1 0,0 0 0,-1 6 0,2-7 0,0 0 0,0 1 0,0-1 0,1 0 0,-1 0 0,1 0 0,0 0 0,-1 0 0,1 0 0,0 0 0,0 0 0,0 0 0,0 0 0,1-1 0,-1 1 0,0 0 0,1-1 0,-1 1 0,1-1 0,0 1 0,-1-1 0,4 2 0,20 12-114,0-1 1,0-1-1,1-2 0,1 0 0,-1-2 1,2-1-1,-1-1 0,1-1 0,0-2 1,1 0-1,29-2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21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0 115 24575,'4'-4'0,"2"-6"0,8-5 0,10 0 0,5-2 0,7-2 0,1 2 0,-6-1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77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24575,'0'0'-8191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0.81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402 1 24575,'-5'0'0,"-5"0"0,-5 0 0,-5 4 0,-2 2 0,-3-1 0,-5 0 0,-1 2 0,-1 0 0,2 0 0,2-3 0,0 0 0,2 2 0,1 0 0,0 0 0,0-2 0,0 3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2.3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 0 24575,'-2'34'0,"1"-29"0,0-1 0,0 0 0,1 0 0,0 0 0,0 1 0,0-1 0,0 0 0,1 0 0,1 7 0,-1-9 0,1-1 0,-1 1 0,0-1 0,0 0 0,1 1 0,-1-1 0,1 0 0,-1 0 0,1 0 0,0 0 0,-1 0 0,1 0 0,0 0 0,0 0 0,-1-1 0,1 1 0,0-1 0,0 1 0,0-1 0,0 0 0,0 0 0,0 0 0,0 0 0,0 0 0,-1 0 0,4-1 0,13-1 0,-1 0 0,27-7 0,27-4 0,8 10-1365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3.17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 1 24575,'-4'0'0,"-10"0"0,-7 0 0,-3 0 0,-3 0 0,-1 0 0,1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7.4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345 1 24575,'-2'12'0,"0"0"0,-1 0 0,-1-1 0,0 1 0,0-1 0,-1 0 0,-1 0 0,0 0 0,0-1 0,-9 11 0,-5 11 0,-51 100 0,6 3 0,-57 173 0,112-289 56,17-43-1477,8-13-5405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9.4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265 54 24575,'-5'1'0,"1"-1"0,0 1 0,-1 0 0,1 0 0,0 0 0,0 1 0,0 0 0,-1 0 0,2 0 0,-1 0 0,0 0 0,-4 4 0,-43 40 0,27-23 0,17-17 0,-18 17 0,-56 37 0,81-59 0,-1-1 0,1 0 0,-1 1 0,1-1 0,-1 1 0,1-1 0,-1 0 0,1 1 0,-1-1 0,0 0 0,1 0 0,-1 1 0,0-1 0,1 0 0,-1 0 0,0 0 0,1 0 0,-1 0 0,0 0 0,1 0 0,-1 0 0,0 0 0,1 0 0,-1 0 0,0-1 0,1 1 0,-2 0 0,2-16 0,17-23 0,13 6 0,2 1 0,59-47 0,-80 70 0,-8 6 0,1 0 0,0 0 0,0 0 0,0 0 0,0 1 0,0 0 0,0 0 0,1 0 0,-1 0 0,1 1 0,-1-1 0,1 1 0,6 0 0,-9 1 0,0 0 0,0 1 0,0-1 0,0 1 0,0 0 0,0-1 0,-1 1 0,1 0 0,0 0 0,0 0 0,-1 1 0,1-1 0,-1 0 0,1 1 0,-1-1 0,1 1 0,-1-1 0,0 1 0,0-1 0,0 1 0,0 0 0,0 0 0,0 0 0,0-1 0,-1 1 0,1 0 0,-1 0 0,1 0 0,-1 0 0,0 0 0,1 0 0,-1 4 0,48 217 0,-19-122-1365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6.60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1 347 24575,'12'2'0,"0"0"0,0 1 0,-1 0 0,1 1 0,-1 0 0,0 1 0,20 11 0,0 0 0,-6-5 0,-4 0 0,1-1 0,0-1 0,1-1 0,0-1 0,26 4 0,-44-10 0,-1 0 0,1-1 0,0 0 0,0 0 0,-1 0 0,1 0 0,0-1 0,-1 1 0,1-1 0,-1-1 0,1 1 0,-1-1 0,0 1 0,1-1 0,-1-1 0,0 1 0,0 0 0,0-1 0,0 0 0,-1 0 0,1 0 0,-1 0 0,0-1 0,0 1 0,0-1 0,0 0 0,-1 0 0,1 0 0,-1 0 0,0 0 0,0-1 0,1-6 0,4-11 0,-1-1 0,-2 0 0,0 0 0,-1 0 0,-1-24 0,-8-119 0,2 133-1365,-2 2-5461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09.86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24575,'3'46'0,"1"0"0,3 0 0,20 68 0,-21-90 0,35 119 0,64 144 0,-7-23 0,141 492-1365,-226-712-5461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1.6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 57 24575,'-13'243'0,"1"-16"0,9-203 0,-4-49 0,-5-53 0,1 9 0,2 0 0,1-117 0,9 174 0,0 0 0,0 0 0,1 0 0,1 0 0,0 0 0,1 1 0,9-21 0,-13 31 0,1 0 0,0 1 0,0-1 0,-1 0 0,1 1 0,0-1 0,0 1 0,-1-1 0,1 1 0,0-1 0,0 1 0,0 0 0,0-1 0,0 1 0,0 0 0,0 0 0,0-1 0,0 1 0,0 0 0,0 0 0,0 0 0,0 0 0,-1 0 0,1 1 0,0-1 0,0 0 0,0 0 0,0 1 0,0-1 0,0 0 0,0 1 0,0-1 0,0 1 0,-1-1 0,1 1 0,0-1 0,0 1 0,-1 0 0,2 1 0,33 33 0,-29-27 0,107 128 0,-48-55 0,79 75 0,-132-145-227,1-1-1,0-1 1,0 0-1,1-1 1,16 8-1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5.26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24575,'1'4'0,"1"1"0,-1-1 0,1 0 0,0 0 0,0 0 0,0 0 0,1 0 0,-1 0 0,1-1 0,0 1 0,5 3 0,6 12 0,434 685 0,-423-664 0,2-1 0,43 45 0,-54-63-1365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6.60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1 347 24575,'12'2'0,"0"0"0,0 1 0,-1 0 0,1 1 0,-1 0 0,0 1 0,20 11 0,0 0 0,-6-5 0,-4 0 0,1-1 0,0-1 0,1-1 0,0-1 0,26 4 0,-44-10 0,-1 0 0,1-1 0,0 0 0,0 0 0,-1 0 0,1 0 0,0-1 0,-1 1 0,1-1 0,-1-1 0,1 1 0,-1-1 0,0 1 0,1-1 0,-1-1 0,0 1 0,0 0 0,0-1 0,0 0 0,-1 0 0,1 0 0,-1 0 0,0-1 0,0 1 0,0-1 0,0 0 0,-1 0 0,1 0 0,-1 0 0,0 0 0,0-1 0,1-6 0,4-11 0,-1-1 0,-2 0 0,0 0 0,-1 0 0,-1-24 0,-8-119 0,2 133-1365,-2 2-5461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2.61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0 346 24575,'9'0'0,"19"-5"0,31-9 0,21-6 0,24-10 0,19-6 0,-8-7 0,-9-4 0,-16 2 0,-22 3 0,-14 6 0,-13 8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4.21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197 0 24575,'-13'23'0,"-1"0"0,-1-1 0,-1-1 0,-1-1 0,-32 32 0,1-2 0,45-48 0,1 1 0,0 0 0,0-1 0,0 1 0,0 0 0,0 0 0,0 0 0,1 0 0,-1 1 0,1-1 0,0 0 0,-1 6 0,2-7 0,0 0 0,0 1 0,0-1 0,1 0 0,-1 0 0,1 0 0,0 0 0,-1 0 0,1 0 0,0 0 0,0 0 0,0 0 0,0 0 0,1-1 0,-1 1 0,0 0 0,1-1 0,-1 1 0,1-1 0,0 1 0,-1-1 0,4 2 0,20 12-114,0-1 1,0-1-1,1-2 0,1 0 0,-1-2 1,2-1-1,-1-1 0,1-1 0,0-2 1,1 0-1,29-2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21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0 115 24575,'4'-4'0,"2"-6"0,8-5 0,10 0 0,5-2 0,7-2 0,1 2 0,-6-1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77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0.81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402 1 24575,'-5'0'0,"-5"0"0,-5 0 0,-5 4 0,-2 2 0,-3-1 0,-5 0 0,-1 2 0,-1 0 0,2 0 0,2-3 0,0 0 0,2 2 0,1 0 0,0 0 0,0-2 0,0 3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2.3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 0 24575,'-2'34'0,"1"-29"0,0-1 0,0 0 0,1 0 0,0 0 0,0 1 0,0-1 0,0 0 0,1 0 0,1 7 0,-1-9 0,1-1 0,-1 1 0,0-1 0,0 0 0,1 1 0,-1-1 0,1 0 0,-1 0 0,1 0 0,0 0 0,-1 0 0,1 0 0,0 0 0,0 0 0,-1-1 0,1 1 0,0-1 0,0 1 0,0-1 0,0 0 0,0 0 0,0 0 0,0 0 0,0 0 0,-1 0 0,4-1 0,13-1 0,-1 0 0,27-7 0,27-4 0,8 10-1365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2.61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0 346 24575,'9'0'0,"19"-5"0,31-9 0,21-6 0,24-10 0,19-6 0,-8-7 0,-9-4 0,-16 2 0,-22 3 0,-14 6 0,-13 8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3.17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 1 24575,'-4'0'0,"-10"0"0,-7 0 0,-3 0 0,-3 0 0,-1 0 0,1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7.4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345 1 24575,'-2'12'0,"0"0"0,-1 0 0,-1-1 0,0 1 0,0-1 0,-1 0 0,-1 0 0,0 0 0,0-1 0,-9 11 0,-5 11 0,-51 100 0,6 3 0,-57 173 0,112-289 56,17-43-1477,8-13-5405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9.4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265 54 24575,'-5'1'0,"1"-1"0,0 1 0,-1 0 0,1 0 0,0 0 0,0 1 0,0 0 0,-1 0 0,2 0 0,-1 0 0,0 0 0,-4 4 0,-43 40 0,27-23 0,17-17 0,-18 17 0,-56 37 0,81-59 0,-1-1 0,1 0 0,-1 1 0,1-1 0,-1 1 0,1-1 0,-1 0 0,1 1 0,-1-1 0,0 0 0,1 0 0,-1 1 0,0-1 0,1 0 0,-1 0 0,0 0 0,1 0 0,-1 0 0,0 0 0,1 0 0,-1 0 0,0 0 0,1 0 0,-1 0 0,0-1 0,1 1 0,-2 0 0,2-16 0,17-23 0,13 6 0,2 1 0,59-47 0,-80 70 0,-8 6 0,1 0 0,0 0 0,0 0 0,0 0 0,0 1 0,0 0 0,0 0 0,1 0 0,-1 0 0,1 1 0,-1-1 0,1 1 0,6 0 0,-9 1 0,0 0 0,0 1 0,0-1 0,0 1 0,0 0 0,0-1 0,-1 1 0,1 0 0,0 0 0,0 0 0,-1 1 0,1-1 0,-1 0 0,1 1 0,-1-1 0,1 1 0,-1-1 0,0 1 0,0-1 0,0 1 0,0 0 0,0 0 0,0 0 0,0-1 0,-1 1 0,1 0 0,-1 0 0,1 0 0,-1 0 0,0 0 0,1 0 0,-1 4 0,48 217 0,-19-122-1365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09.86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24575,'3'46'0,"1"0"0,3 0 0,20 68 0,-21-90 0,35 119 0,64 144 0,-7-23 0,141 492-1365,-226-712-5461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1.6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 57 24575,'-13'243'0,"1"-16"0,9-203 0,-4-49 0,-5-53 0,1 9 0,2 0 0,1-117 0,9 174 0,0 0 0,0 0 0,1 0 0,1 0 0,0 0 0,1 1 0,9-21 0,-13 31 0,1 0 0,0 1 0,0-1 0,-1 0 0,1 1 0,0-1 0,0 1 0,-1-1 0,1 1 0,0-1 0,0 1 0,0 0 0,0-1 0,0 1 0,0 0 0,0 0 0,0-1 0,0 1 0,0 0 0,0 0 0,0 0 0,0 0 0,-1 0 0,1 1 0,0-1 0,0 0 0,0 0 0,0 1 0,0-1 0,0 0 0,0 1 0,0-1 0,0 1 0,-1-1 0,1 1 0,0-1 0,0 1 0,-1 0 0,2 1 0,33 33 0,-29-27 0,107 128 0,-48-55 0,79 75 0,-132-145-227,1-1-1,0-1 1,0 0-1,1-1 1,16 8-1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5.26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24575,'1'4'0,"1"1"0,-1-1 0,1 0 0,0 0 0,0 0 0,0 0 0,1 0 0,-1 0 0,1-1 0,0 1 0,5 3 0,6 12 0,434 685 0,-423-664 0,2-1 0,43 45 0,-54-63-1365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6.60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1 347 24575,'12'2'0,"0"0"0,0 1 0,-1 0 0,1 1 0,-1 0 0,0 1 0,20 11 0,0 0 0,-6-5 0,-4 0 0,1-1 0,0-1 0,1-1 0,0-1 0,26 4 0,-44-10 0,-1 0 0,1-1 0,0 0 0,0 0 0,-1 0 0,1 0 0,0-1 0,-1 1 0,1-1 0,-1-1 0,1 1 0,-1-1 0,0 1 0,1-1 0,-1-1 0,0 1 0,0 0 0,0-1 0,0 0 0,-1 0 0,1 0 0,-1 0 0,0-1 0,0 1 0,0-1 0,0 0 0,-1 0 0,1 0 0,-1 0 0,0 0 0,0-1 0,1-6 0,4-11 0,-1-1 0,-2 0 0,0 0 0,-1 0 0,-1-24 0,-8-119 0,2 133-1365,-2 2-5461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2.61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0 346 24575,'9'0'0,"19"-5"0,31-9 0,21-6 0,24-10 0,19-6 0,-8-7 0,-9-4 0,-16 2 0,-22 3 0,-14 6 0,-13 8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4.21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197 0 24575,'-13'23'0,"-1"0"0,-1-1 0,-1-1 0,-1-1 0,-32 32 0,1-2 0,45-48 0,1 1 0,0 0 0,0-1 0,0 1 0,0 0 0,0 0 0,0 0 0,1 0 0,-1 1 0,1-1 0,0 0 0,-1 6 0,2-7 0,0 0 0,0 1 0,0-1 0,1 0 0,-1 0 0,1 0 0,0 0 0,-1 0 0,1 0 0,0 0 0,0 0 0,0 0 0,0 0 0,1-1 0,-1 1 0,0 0 0,1-1 0,-1 1 0,1-1 0,0 1 0,-1-1 0,4 2 0,20 12-114,0-1 1,0-1-1,1-2 0,1 0 0,-1-2 1,2-1-1,-1-1 0,1-1 0,0-2 1,1 0-1,29-2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21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0 115 24575,'4'-4'0,"2"-6"0,8-5 0,10 0 0,5-2 0,7-2 0,1 2 0,-6-1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4.21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197 0 24575,'-13'23'0,"-1"0"0,-1-1 0,-1-1 0,-1-1 0,-32 32 0,1-2 0,45-48 0,1 1 0,0 0 0,0-1 0,0 1 0,0 0 0,0 0 0,0 0 0,1 0 0,-1 1 0,1-1 0,0 0 0,-1 6 0,2-7 0,0 0 0,0 1 0,0-1 0,1 0 0,-1 0 0,1 0 0,0 0 0,-1 0 0,1 0 0,0 0 0,0 0 0,0 0 0,0 0 0,1-1 0,-1 1 0,0 0 0,1-1 0,-1 1 0,1-1 0,0 1 0,-1-1 0,4 2 0,20 12-114,0-1 1,0-1-1,1-2 0,1 0 0,-1-2 1,2-1-1,-1-1 0,1-1 0,0-2 1,1 0-1,29-2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77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24575,'0'0'-8191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0.81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402 1 24575,'-5'0'0,"-5"0"0,-5 0 0,-5 4 0,-2 2 0,-3-1 0,-5 0 0,-1 2 0,-1 0 0,2 0 0,2-3 0,0 0 0,2 2 0,1 0 0,0 0 0,0-2 0,0 3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2.3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 0 24575,'-2'34'0,"1"-29"0,0-1 0,0 0 0,1 0 0,0 0 0,0 1 0,0-1 0,0 0 0,1 0 0,1 7 0,-1-9 0,1-1 0,-1 1 0,0-1 0,0 0 0,1 1 0,-1-1 0,1 0 0,-1 0 0,1 0 0,0 0 0,-1 0 0,1 0 0,0 0 0,0 0 0,-1-1 0,1 1 0,0-1 0,0 1 0,0-1 0,0 0 0,0 0 0,0 0 0,0 0 0,0 0 0,-1 0 0,4-1 0,13-1 0,-1 0 0,27-7 0,27-4 0,8 10-1365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3.17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 1 24575,'-4'0'0,"-10"0"0,-7 0 0,-3 0 0,-3 0 0,-1 0 0,1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7.4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345 1 24575,'-2'12'0,"0"0"0,-1 0 0,-1-1 0,0 1 0,0-1 0,-1 0 0,-1 0 0,0 0 0,0-1 0,-9 11 0,-5 11 0,-51 100 0,6 3 0,-57 173 0,112-289 56,17-43-1477,8-13-5405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9.4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265 54 24575,'-5'1'0,"1"-1"0,0 1 0,-1 0 0,1 0 0,0 0 0,0 1 0,0 0 0,-1 0 0,2 0 0,-1 0 0,0 0 0,-4 4 0,-43 40 0,27-23 0,17-17 0,-18 17 0,-56 37 0,81-59 0,-1-1 0,1 0 0,-1 1 0,1-1 0,-1 1 0,1-1 0,-1 0 0,1 1 0,-1-1 0,0 0 0,1 0 0,-1 1 0,0-1 0,1 0 0,-1 0 0,0 0 0,1 0 0,-1 0 0,0 0 0,1 0 0,-1 0 0,0 0 0,1 0 0,-1 0 0,0-1 0,1 1 0,-2 0 0,2-16 0,17-23 0,13 6 0,2 1 0,59-47 0,-80 70 0,-8 6 0,1 0 0,0 0 0,0 0 0,0 0 0,0 1 0,0 0 0,0 0 0,1 0 0,-1 0 0,1 1 0,-1-1 0,1 1 0,6 0 0,-9 1 0,0 0 0,0 1 0,0-1 0,0 1 0,0 0 0,0-1 0,-1 1 0,1 0 0,0 0 0,0 0 0,-1 1 0,1-1 0,-1 0 0,1 1 0,-1-1 0,1 1 0,-1-1 0,0 1 0,0-1 0,0 1 0,0 0 0,0 0 0,0 0 0,0-1 0,-1 1 0,1 0 0,-1 0 0,1 0 0,-1 0 0,0 0 0,1 0 0,-1 4 0,48 217 0,-19-122-1365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09.86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24575,'3'46'0,"1"0"0,3 0 0,20 68 0,-21-90 0,35 119 0,64 144 0,-7-23 0,141 492-1365,-226-712-5461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1.6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 57 24575,'-13'243'0,"1"-16"0,9-203 0,-4-49 0,-5-53 0,1 9 0,2 0 0,1-117 0,9 174 0,0 0 0,0 0 0,1 0 0,1 0 0,0 0 0,1 1 0,9-21 0,-13 31 0,1 0 0,0 1 0,0-1 0,-1 0 0,1 1 0,0-1 0,0 1 0,-1-1 0,1 1 0,0-1 0,0 1 0,0 0 0,0-1 0,0 1 0,0 0 0,0 0 0,0-1 0,0 1 0,0 0 0,0 0 0,0 0 0,0 0 0,-1 0 0,1 1 0,0-1 0,0 0 0,0 0 0,0 1 0,0-1 0,0 0 0,0 1 0,0-1 0,0 1 0,-1-1 0,1 1 0,0-1 0,0 1 0,-1 0 0,2 1 0,33 33 0,-29-27 0,107 128 0,-48-55 0,79 75 0,-132-145-227,1-1-1,0-1 1,0 0-1,1-1 1,16 8-1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5.26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24575,'1'4'0,"1"1"0,-1-1 0,1 0 0,0 0 0,0 0 0,0 0 0,1 0 0,-1 0 0,1-1 0,0 1 0,5 3 0,6 12 0,434 685 0,-423-664 0,2-1 0,43 45 0,-54-63-1365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6.60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1 347 24575,'12'2'0,"0"0"0,0 1 0,-1 0 0,1 1 0,-1 0 0,0 1 0,20 11 0,0 0 0,-6-5 0,-4 0 0,1-1 0,0-1 0,1-1 0,0-1 0,26 4 0,-44-10 0,-1 0 0,1-1 0,0 0 0,0 0 0,-1 0 0,1 0 0,0-1 0,-1 1 0,1-1 0,-1-1 0,1 1 0,-1-1 0,0 1 0,1-1 0,-1-1 0,0 1 0,0 0 0,0-1 0,0 0 0,-1 0 0,1 0 0,-1 0 0,0-1 0,0 1 0,0-1 0,0 0 0,-1 0 0,1 0 0,-1 0 0,0 0 0,0-1 0,1-6 0,4-11 0,-1-1 0,-2 0 0,0 0 0,-1 0 0,-1-24 0,-8-119 0,2 133-1365,-2 2-5461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21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0 115 24575,'4'-4'0,"2"-6"0,8-5 0,10 0 0,5-2 0,7-2 0,1 2 0,-6-1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2.61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0 346 24575,'9'0'0,"19"-5"0,31-9 0,21-6 0,24-10 0,19-6 0,-8-7 0,-9-4 0,-16 2 0,-22 3 0,-14 6 0,-13 8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4.21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197 0 24575,'-13'23'0,"-1"0"0,-1-1 0,-1-1 0,-1-1 0,-32 32 0,1-2 0,45-48 0,1 1 0,0 0 0,0-1 0,0 1 0,0 0 0,0 0 0,0 0 0,1 0 0,-1 1 0,1-1 0,0 0 0,-1 6 0,2-7 0,0 0 0,0 1 0,0-1 0,1 0 0,-1 0 0,1 0 0,0 0 0,-1 0 0,1 0 0,0 0 0,0 0 0,0 0 0,0 0 0,1-1 0,-1 1 0,0 0 0,1-1 0,-1 1 0,1-1 0,0 1 0,-1-1 0,4 2 0,20 12-114,0-1 1,0-1-1,1-2 0,1 0 0,-1-2 1,2-1-1,-1-1 0,1-1 0,0-2 1,1 0-1,29-2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21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0 115 24575,'4'-4'0,"2"-6"0,8-5 0,10 0 0,5-2 0,7-2 0,1 2 0,-6-1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77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24575,'0'0'-8191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0.81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402 1 24575,'-5'0'0,"-5"0"0,-5 0 0,-5 4 0,-2 2 0,-3-1 0,-5 0 0,-1 2 0,-1 0 0,2 0 0,2-3 0,0 0 0,2 2 0,1 0 0,0 0 0,0-2 0,0 3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2.3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 0 24575,'-2'34'0,"1"-29"0,0-1 0,0 0 0,1 0 0,0 0 0,0 1 0,0-1 0,0 0 0,1 0 0,1 7 0,-1-9 0,1-1 0,-1 1 0,0-1 0,0 0 0,1 1 0,-1-1 0,1 0 0,-1 0 0,1 0 0,0 0 0,-1 0 0,1 0 0,0 0 0,0 0 0,-1-1 0,1 1 0,0-1 0,0 1 0,0-1 0,0 0 0,0 0 0,0 0 0,0 0 0,0 0 0,-1 0 0,4-1 0,13-1 0,-1 0 0,27-7 0,27-4 0,8 10-1365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3.17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 1 24575,'-4'0'0,"-10"0"0,-7 0 0,-3 0 0,-3 0 0,-1 0 0,1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7.4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345 1 24575,'-2'12'0,"0"0"0,-1 0 0,-1-1 0,0 1 0,0-1 0,-1 0 0,-1 0 0,0 0 0,0-1 0,-9 11 0,-5 11 0,-51 100 0,6 3 0,-57 173 0,112-289 56,17-43-1477,8-13-5405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9.4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265 54 24575,'-5'1'0,"1"-1"0,0 1 0,-1 0 0,1 0 0,0 0 0,0 1 0,0 0 0,-1 0 0,2 0 0,-1 0 0,0 0 0,-4 4 0,-43 40 0,27-23 0,17-17 0,-18 17 0,-56 37 0,81-59 0,-1-1 0,1 0 0,-1 1 0,1-1 0,-1 1 0,1-1 0,-1 0 0,1 1 0,-1-1 0,0 0 0,1 0 0,-1 1 0,0-1 0,1 0 0,-1 0 0,0 0 0,1 0 0,-1 0 0,0 0 0,1 0 0,-1 0 0,0 0 0,1 0 0,-1 0 0,0-1 0,1 1 0,-2 0 0,2-16 0,17-23 0,13 6 0,2 1 0,59-47 0,-80 70 0,-8 6 0,1 0 0,0 0 0,0 0 0,0 0 0,0 1 0,0 0 0,0 0 0,1 0 0,-1 0 0,1 1 0,-1-1 0,1 1 0,6 0 0,-9 1 0,0 0 0,0 1 0,0-1 0,0 1 0,0 0 0,0-1 0,-1 1 0,1 0 0,0 0 0,0 0 0,-1 1 0,1-1 0,-1 0 0,1 1 0,-1-1 0,1 1 0,-1-1 0,0 1 0,0-1 0,0 1 0,0 0 0,0 0 0,0 0 0,0-1 0,-1 1 0,1 0 0,-1 0 0,1 0 0,-1 0 0,0 0 0,1 0 0,-1 4 0,48 217 0,-19-122-1365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19.77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9T10:23:20.81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402 1 24575,'-5'0'0,"-5"0"0,-5 0 0,-5 4 0,-2 2 0,-3-1 0,-5 0 0,-1 2 0,-1 0 0,2 0 0,2-3 0,0 0 0,2 2 0,1 0 0,0 0 0,0-2 0,0 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27.png"/><Relationship Id="rId18" Type="http://schemas.openxmlformats.org/officeDocument/2006/relationships/customXml" Target="../ink/ink8.xml"/><Relationship Id="rId26" Type="http://schemas.openxmlformats.org/officeDocument/2006/relationships/customXml" Target="../ink/ink12.xml"/><Relationship Id="rId3" Type="http://schemas.openxmlformats.org/officeDocument/2006/relationships/image" Target="../media/image22.jpeg"/><Relationship Id="rId21" Type="http://schemas.openxmlformats.org/officeDocument/2006/relationships/image" Target="../media/image31.png"/><Relationship Id="rId7" Type="http://schemas.openxmlformats.org/officeDocument/2006/relationships/image" Target="../media/image24.png"/><Relationship Id="rId12" Type="http://schemas.openxmlformats.org/officeDocument/2006/relationships/customXml" Target="../ink/ink5.xml"/><Relationship Id="rId17" Type="http://schemas.openxmlformats.org/officeDocument/2006/relationships/image" Target="../media/image29.png"/><Relationship Id="rId25" Type="http://schemas.openxmlformats.org/officeDocument/2006/relationships/image" Target="../media/image33.png"/><Relationship Id="rId2" Type="http://schemas.openxmlformats.org/officeDocument/2006/relationships/image" Target="../media/image15.png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2.xml"/><Relationship Id="rId11" Type="http://schemas.openxmlformats.org/officeDocument/2006/relationships/image" Target="../media/image26.png"/><Relationship Id="rId24" Type="http://schemas.openxmlformats.org/officeDocument/2006/relationships/customXml" Target="../ink/ink11.xml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28" Type="http://schemas.openxmlformats.org/officeDocument/2006/relationships/customXml" Target="../ink/ink13.xml"/><Relationship Id="rId10" Type="http://schemas.openxmlformats.org/officeDocument/2006/relationships/customXml" Target="../ink/ink4.xml"/><Relationship Id="rId19" Type="http://schemas.openxmlformats.org/officeDocument/2006/relationships/image" Target="../media/image30.png"/><Relationship Id="rId4" Type="http://schemas.openxmlformats.org/officeDocument/2006/relationships/customXml" Target="../ink/ink1.xml"/><Relationship Id="rId9" Type="http://schemas.openxmlformats.org/officeDocument/2006/relationships/image" Target="../media/image25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27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.xml"/><Relationship Id="rId13" Type="http://schemas.openxmlformats.org/officeDocument/2006/relationships/image" Target="../media/image40.png"/><Relationship Id="rId18" Type="http://schemas.openxmlformats.org/officeDocument/2006/relationships/customXml" Target="../ink/ink21.xml"/><Relationship Id="rId26" Type="http://schemas.openxmlformats.org/officeDocument/2006/relationships/customXml" Target="../ink/ink25.xml"/><Relationship Id="rId3" Type="http://schemas.openxmlformats.org/officeDocument/2006/relationships/image" Target="../media/image22.jpeg"/><Relationship Id="rId21" Type="http://schemas.openxmlformats.org/officeDocument/2006/relationships/image" Target="../media/image43.png"/><Relationship Id="rId7" Type="http://schemas.openxmlformats.org/officeDocument/2006/relationships/image" Target="../media/image37.png"/><Relationship Id="rId12" Type="http://schemas.openxmlformats.org/officeDocument/2006/relationships/customXml" Target="../ink/ink18.xml"/><Relationship Id="rId17" Type="http://schemas.openxmlformats.org/officeDocument/2006/relationships/image" Target="../media/image42.png"/><Relationship Id="rId25" Type="http://schemas.openxmlformats.org/officeDocument/2006/relationships/image" Target="../media/image45.png"/><Relationship Id="rId2" Type="http://schemas.openxmlformats.org/officeDocument/2006/relationships/image" Target="../media/image15.png"/><Relationship Id="rId16" Type="http://schemas.openxmlformats.org/officeDocument/2006/relationships/customXml" Target="../ink/ink20.xml"/><Relationship Id="rId20" Type="http://schemas.openxmlformats.org/officeDocument/2006/relationships/customXml" Target="../ink/ink22.xml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15.xml"/><Relationship Id="rId11" Type="http://schemas.openxmlformats.org/officeDocument/2006/relationships/image" Target="../media/image39.png"/><Relationship Id="rId24" Type="http://schemas.openxmlformats.org/officeDocument/2006/relationships/customXml" Target="../ink/ink24.xml"/><Relationship Id="rId5" Type="http://schemas.openxmlformats.org/officeDocument/2006/relationships/image" Target="../media/image36.png"/><Relationship Id="rId15" Type="http://schemas.openxmlformats.org/officeDocument/2006/relationships/image" Target="../media/image41.png"/><Relationship Id="rId23" Type="http://schemas.openxmlformats.org/officeDocument/2006/relationships/image" Target="../media/image44.png"/><Relationship Id="rId28" Type="http://schemas.openxmlformats.org/officeDocument/2006/relationships/customXml" Target="../ink/ink26.xml"/><Relationship Id="rId10" Type="http://schemas.openxmlformats.org/officeDocument/2006/relationships/customXml" Target="../ink/ink17.xml"/><Relationship Id="rId19" Type="http://schemas.openxmlformats.org/officeDocument/2006/relationships/image" Target="../media/image30.png"/><Relationship Id="rId4" Type="http://schemas.openxmlformats.org/officeDocument/2006/relationships/customXml" Target="../ink/ink14.xml"/><Relationship Id="rId9" Type="http://schemas.openxmlformats.org/officeDocument/2006/relationships/image" Target="../media/image38.png"/><Relationship Id="rId14" Type="http://schemas.openxmlformats.org/officeDocument/2006/relationships/customXml" Target="../ink/ink19.xml"/><Relationship Id="rId22" Type="http://schemas.openxmlformats.org/officeDocument/2006/relationships/customXml" Target="../ink/ink23.xml"/><Relationship Id="rId27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9.xml"/><Relationship Id="rId13" Type="http://schemas.openxmlformats.org/officeDocument/2006/relationships/image" Target="../media/image40.png"/><Relationship Id="rId18" Type="http://schemas.openxmlformats.org/officeDocument/2006/relationships/customXml" Target="../ink/ink34.xml"/><Relationship Id="rId26" Type="http://schemas.openxmlformats.org/officeDocument/2006/relationships/customXml" Target="../ink/ink38.xml"/><Relationship Id="rId3" Type="http://schemas.openxmlformats.org/officeDocument/2006/relationships/image" Target="../media/image22.jpeg"/><Relationship Id="rId21" Type="http://schemas.openxmlformats.org/officeDocument/2006/relationships/image" Target="../media/image43.png"/><Relationship Id="rId7" Type="http://schemas.openxmlformats.org/officeDocument/2006/relationships/image" Target="../media/image37.png"/><Relationship Id="rId12" Type="http://schemas.openxmlformats.org/officeDocument/2006/relationships/customXml" Target="../ink/ink31.xml"/><Relationship Id="rId17" Type="http://schemas.openxmlformats.org/officeDocument/2006/relationships/image" Target="../media/image42.png"/><Relationship Id="rId25" Type="http://schemas.openxmlformats.org/officeDocument/2006/relationships/image" Target="../media/image45.png"/><Relationship Id="rId2" Type="http://schemas.openxmlformats.org/officeDocument/2006/relationships/image" Target="../media/image15.png"/><Relationship Id="rId16" Type="http://schemas.openxmlformats.org/officeDocument/2006/relationships/customXml" Target="../ink/ink33.xml"/><Relationship Id="rId20" Type="http://schemas.openxmlformats.org/officeDocument/2006/relationships/customXml" Target="../ink/ink35.xml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28.xml"/><Relationship Id="rId11" Type="http://schemas.openxmlformats.org/officeDocument/2006/relationships/image" Target="../media/image39.png"/><Relationship Id="rId24" Type="http://schemas.openxmlformats.org/officeDocument/2006/relationships/customXml" Target="../ink/ink37.xml"/><Relationship Id="rId5" Type="http://schemas.openxmlformats.org/officeDocument/2006/relationships/image" Target="../media/image36.png"/><Relationship Id="rId15" Type="http://schemas.openxmlformats.org/officeDocument/2006/relationships/image" Target="../media/image41.png"/><Relationship Id="rId23" Type="http://schemas.openxmlformats.org/officeDocument/2006/relationships/image" Target="../media/image44.png"/><Relationship Id="rId28" Type="http://schemas.openxmlformats.org/officeDocument/2006/relationships/customXml" Target="../ink/ink39.xml"/><Relationship Id="rId10" Type="http://schemas.openxmlformats.org/officeDocument/2006/relationships/customXml" Target="../ink/ink30.xml"/><Relationship Id="rId19" Type="http://schemas.openxmlformats.org/officeDocument/2006/relationships/image" Target="../media/image30.png"/><Relationship Id="rId4" Type="http://schemas.openxmlformats.org/officeDocument/2006/relationships/customXml" Target="../ink/ink27.xml"/><Relationship Id="rId9" Type="http://schemas.openxmlformats.org/officeDocument/2006/relationships/image" Target="../media/image38.png"/><Relationship Id="rId14" Type="http://schemas.openxmlformats.org/officeDocument/2006/relationships/customXml" Target="../ink/ink32.xml"/><Relationship Id="rId22" Type="http://schemas.openxmlformats.org/officeDocument/2006/relationships/customXml" Target="../ink/ink36.xml"/><Relationship Id="rId27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customXml" Target="../ink/ink45.xml"/><Relationship Id="rId18" Type="http://schemas.openxmlformats.org/officeDocument/2006/relationships/image" Target="../media/image30.png"/><Relationship Id="rId26" Type="http://schemas.openxmlformats.org/officeDocument/2006/relationships/image" Target="../media/image46.png"/><Relationship Id="rId3" Type="http://schemas.openxmlformats.org/officeDocument/2006/relationships/customXml" Target="../ink/ink40.xml"/><Relationship Id="rId21" Type="http://schemas.openxmlformats.org/officeDocument/2006/relationships/customXml" Target="../ink/ink49.xml"/><Relationship Id="rId7" Type="http://schemas.openxmlformats.org/officeDocument/2006/relationships/customXml" Target="../ink/ink42.xml"/><Relationship Id="rId12" Type="http://schemas.openxmlformats.org/officeDocument/2006/relationships/image" Target="../media/image40.png"/><Relationship Id="rId17" Type="http://schemas.openxmlformats.org/officeDocument/2006/relationships/customXml" Target="../ink/ink47.xml"/><Relationship Id="rId25" Type="http://schemas.openxmlformats.org/officeDocument/2006/relationships/customXml" Target="../ink/ink51.xml"/><Relationship Id="rId2" Type="http://schemas.openxmlformats.org/officeDocument/2006/relationships/image" Target="../media/image15.png"/><Relationship Id="rId16" Type="http://schemas.openxmlformats.org/officeDocument/2006/relationships/image" Target="../media/image42.png"/><Relationship Id="rId20" Type="http://schemas.openxmlformats.org/officeDocument/2006/relationships/image" Target="../media/image43.png"/><Relationship Id="rId29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customXml" Target="../ink/ink44.xml"/><Relationship Id="rId24" Type="http://schemas.openxmlformats.org/officeDocument/2006/relationships/image" Target="../media/image45.png"/><Relationship Id="rId5" Type="http://schemas.openxmlformats.org/officeDocument/2006/relationships/customXml" Target="../ink/ink41.xml"/><Relationship Id="rId15" Type="http://schemas.openxmlformats.org/officeDocument/2006/relationships/customXml" Target="../ink/ink46.xml"/><Relationship Id="rId23" Type="http://schemas.openxmlformats.org/officeDocument/2006/relationships/customXml" Target="../ink/ink50.xml"/><Relationship Id="rId28" Type="http://schemas.openxmlformats.org/officeDocument/2006/relationships/image" Target="../media/image47.png"/><Relationship Id="rId10" Type="http://schemas.openxmlformats.org/officeDocument/2006/relationships/image" Target="../media/image39.png"/><Relationship Id="rId19" Type="http://schemas.openxmlformats.org/officeDocument/2006/relationships/customXml" Target="../ink/ink48.xml"/><Relationship Id="rId4" Type="http://schemas.openxmlformats.org/officeDocument/2006/relationships/image" Target="../media/image36.png"/><Relationship Id="rId9" Type="http://schemas.openxmlformats.org/officeDocument/2006/relationships/customXml" Target="../ink/ink43.xml"/><Relationship Id="rId14" Type="http://schemas.openxmlformats.org/officeDocument/2006/relationships/image" Target="../media/image41.png"/><Relationship Id="rId22" Type="http://schemas.openxmlformats.org/officeDocument/2006/relationships/image" Target="../media/image44.png"/><Relationship Id="rId27" Type="http://schemas.openxmlformats.org/officeDocument/2006/relationships/customXml" Target="../ink/ink5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customXml" Target="../ink/ink58.xml"/><Relationship Id="rId18" Type="http://schemas.openxmlformats.org/officeDocument/2006/relationships/image" Target="../media/image30.png"/><Relationship Id="rId26" Type="http://schemas.openxmlformats.org/officeDocument/2006/relationships/image" Target="../media/image46.png"/><Relationship Id="rId3" Type="http://schemas.openxmlformats.org/officeDocument/2006/relationships/customXml" Target="../ink/ink53.xml"/><Relationship Id="rId21" Type="http://schemas.openxmlformats.org/officeDocument/2006/relationships/customXml" Target="../ink/ink62.xml"/><Relationship Id="rId7" Type="http://schemas.openxmlformats.org/officeDocument/2006/relationships/customXml" Target="../ink/ink55.xml"/><Relationship Id="rId12" Type="http://schemas.openxmlformats.org/officeDocument/2006/relationships/image" Target="../media/image40.png"/><Relationship Id="rId17" Type="http://schemas.openxmlformats.org/officeDocument/2006/relationships/customXml" Target="../ink/ink60.xml"/><Relationship Id="rId25" Type="http://schemas.openxmlformats.org/officeDocument/2006/relationships/customXml" Target="../ink/ink64.xml"/><Relationship Id="rId2" Type="http://schemas.openxmlformats.org/officeDocument/2006/relationships/image" Target="../media/image15.png"/><Relationship Id="rId16" Type="http://schemas.openxmlformats.org/officeDocument/2006/relationships/image" Target="../media/image42.png"/><Relationship Id="rId20" Type="http://schemas.openxmlformats.org/officeDocument/2006/relationships/image" Target="../media/image43.png"/><Relationship Id="rId29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customXml" Target="../ink/ink57.xml"/><Relationship Id="rId24" Type="http://schemas.openxmlformats.org/officeDocument/2006/relationships/image" Target="../media/image45.png"/><Relationship Id="rId5" Type="http://schemas.openxmlformats.org/officeDocument/2006/relationships/customXml" Target="../ink/ink54.xml"/><Relationship Id="rId15" Type="http://schemas.openxmlformats.org/officeDocument/2006/relationships/customXml" Target="../ink/ink59.xml"/><Relationship Id="rId23" Type="http://schemas.openxmlformats.org/officeDocument/2006/relationships/customXml" Target="../ink/ink63.xml"/><Relationship Id="rId28" Type="http://schemas.openxmlformats.org/officeDocument/2006/relationships/image" Target="../media/image47.png"/><Relationship Id="rId10" Type="http://schemas.openxmlformats.org/officeDocument/2006/relationships/image" Target="../media/image39.png"/><Relationship Id="rId19" Type="http://schemas.openxmlformats.org/officeDocument/2006/relationships/customXml" Target="../ink/ink61.xml"/><Relationship Id="rId4" Type="http://schemas.openxmlformats.org/officeDocument/2006/relationships/image" Target="../media/image36.png"/><Relationship Id="rId9" Type="http://schemas.openxmlformats.org/officeDocument/2006/relationships/customXml" Target="../ink/ink56.xml"/><Relationship Id="rId14" Type="http://schemas.openxmlformats.org/officeDocument/2006/relationships/image" Target="../media/image41.png"/><Relationship Id="rId22" Type="http://schemas.openxmlformats.org/officeDocument/2006/relationships/image" Target="../media/image44.png"/><Relationship Id="rId27" Type="http://schemas.openxmlformats.org/officeDocument/2006/relationships/customXml" Target="../ink/ink6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customXml" Target="../ink/ink71.xml"/><Relationship Id="rId18" Type="http://schemas.openxmlformats.org/officeDocument/2006/relationships/image" Target="../media/image30.png"/><Relationship Id="rId26" Type="http://schemas.openxmlformats.org/officeDocument/2006/relationships/image" Target="../media/image46.png"/><Relationship Id="rId3" Type="http://schemas.openxmlformats.org/officeDocument/2006/relationships/customXml" Target="../ink/ink66.xml"/><Relationship Id="rId21" Type="http://schemas.openxmlformats.org/officeDocument/2006/relationships/customXml" Target="../ink/ink75.xml"/><Relationship Id="rId7" Type="http://schemas.openxmlformats.org/officeDocument/2006/relationships/customXml" Target="../ink/ink68.xml"/><Relationship Id="rId12" Type="http://schemas.openxmlformats.org/officeDocument/2006/relationships/image" Target="../media/image40.png"/><Relationship Id="rId17" Type="http://schemas.openxmlformats.org/officeDocument/2006/relationships/customXml" Target="../ink/ink73.xml"/><Relationship Id="rId25" Type="http://schemas.openxmlformats.org/officeDocument/2006/relationships/customXml" Target="../ink/ink77.xml"/><Relationship Id="rId2" Type="http://schemas.openxmlformats.org/officeDocument/2006/relationships/image" Target="../media/image15.png"/><Relationship Id="rId16" Type="http://schemas.openxmlformats.org/officeDocument/2006/relationships/image" Target="../media/image42.png"/><Relationship Id="rId20" Type="http://schemas.openxmlformats.org/officeDocument/2006/relationships/image" Target="../media/image43.png"/><Relationship Id="rId29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customXml" Target="../ink/ink70.xml"/><Relationship Id="rId24" Type="http://schemas.openxmlformats.org/officeDocument/2006/relationships/image" Target="../media/image45.png"/><Relationship Id="rId5" Type="http://schemas.openxmlformats.org/officeDocument/2006/relationships/customXml" Target="../ink/ink67.xml"/><Relationship Id="rId15" Type="http://schemas.openxmlformats.org/officeDocument/2006/relationships/customXml" Target="../ink/ink72.xml"/><Relationship Id="rId23" Type="http://schemas.openxmlformats.org/officeDocument/2006/relationships/customXml" Target="../ink/ink76.xml"/><Relationship Id="rId28" Type="http://schemas.openxmlformats.org/officeDocument/2006/relationships/image" Target="../media/image47.png"/><Relationship Id="rId10" Type="http://schemas.openxmlformats.org/officeDocument/2006/relationships/image" Target="../media/image39.png"/><Relationship Id="rId19" Type="http://schemas.openxmlformats.org/officeDocument/2006/relationships/customXml" Target="../ink/ink74.xml"/><Relationship Id="rId4" Type="http://schemas.openxmlformats.org/officeDocument/2006/relationships/image" Target="../media/image36.png"/><Relationship Id="rId9" Type="http://schemas.openxmlformats.org/officeDocument/2006/relationships/customXml" Target="../ink/ink69.xml"/><Relationship Id="rId14" Type="http://schemas.openxmlformats.org/officeDocument/2006/relationships/image" Target="../media/image41.png"/><Relationship Id="rId22" Type="http://schemas.openxmlformats.org/officeDocument/2006/relationships/image" Target="../media/image44.png"/><Relationship Id="rId27" Type="http://schemas.openxmlformats.org/officeDocument/2006/relationships/customXml" Target="../ink/ink7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football ball on a field&#10;&#10;AI-generated content may be incorrect.">
            <a:extLst>
              <a:ext uri="{FF2B5EF4-FFF2-40B4-BE49-F238E27FC236}">
                <a16:creationId xmlns:a16="http://schemas.microsoft.com/office/drawing/2014/main" id="{9DA1E09D-ED8C-3400-587F-4CCF4F13DD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20995" cy="268302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46BAECF-7B56-C930-7A92-6D3C3D2321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084150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D9597662-7933-40CD-715B-5374D0B0094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1?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A9288-2A14-F289-7FD2-59B222F83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0822A81-396D-F310-D912-56938BD1AE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football ball on a field&#10;&#10;AI-generated content may be incorrect.">
            <a:extLst>
              <a:ext uri="{FF2B5EF4-FFF2-40B4-BE49-F238E27FC236}">
                <a16:creationId xmlns:a16="http://schemas.microsoft.com/office/drawing/2014/main" id="{9FE3A142-E269-E929-61C2-C77F51028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20995" cy="268302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6DBF593-00F0-F360-8B5D-0034DE263F62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A1524E7-7477-FE9B-A96C-3B24D22453C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1 - football</a:t>
            </a:r>
          </a:p>
        </p:txBody>
      </p:sp>
    </p:spTree>
    <p:extLst>
      <p:ext uri="{BB962C8B-B14F-4D97-AF65-F5344CB8AC3E}">
        <p14:creationId xmlns:p14="http://schemas.microsoft.com/office/powerpoint/2010/main" val="76683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333E1-0966-508E-7D2D-7B9BDB974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68863AF-589A-9F4F-5E40-FC5AD6BD3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football ball on a field&#10;&#10;AI-generated content may be incorrect.">
            <a:extLst>
              <a:ext uri="{FF2B5EF4-FFF2-40B4-BE49-F238E27FC236}">
                <a16:creationId xmlns:a16="http://schemas.microsoft.com/office/drawing/2014/main" id="{657CD4DC-1CC1-CA23-1E61-4B9B9F0EBE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20995" cy="268302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899E618-4CDB-EC8E-8436-276FFF9023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226288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CEE559DE-8189-217B-CACC-9016CCF6E9B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1 - football</a:t>
            </a:r>
          </a:p>
        </p:txBody>
      </p:sp>
    </p:spTree>
    <p:extLst>
      <p:ext uri="{BB962C8B-B14F-4D97-AF65-F5344CB8AC3E}">
        <p14:creationId xmlns:p14="http://schemas.microsoft.com/office/powerpoint/2010/main" val="338346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B5279-783F-2AF5-7703-8C7A9CB90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977344D-0EF6-EC28-238F-1CA6A79294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65B9947-8451-1E9B-5322-48EEB4084134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F44B9D5E-16EC-D72E-FFFB-DDBC0C4B4F9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2?</a:t>
            </a:r>
          </a:p>
        </p:txBody>
      </p:sp>
      <p:pic>
        <p:nvPicPr>
          <p:cNvPr id="5" name="Picture 4" descr="A ping pong ball on a table&#10;&#10;AI-generated content may be incorrect.">
            <a:extLst>
              <a:ext uri="{FF2B5EF4-FFF2-40B4-BE49-F238E27FC236}">
                <a16:creationId xmlns:a16="http://schemas.microsoft.com/office/drawing/2014/main" id="{F37227D0-8E41-5D21-4AA3-BD757824AE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45059" cy="198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3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C19D2-B45A-704F-CFAF-0D9B5279A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A269651-7E05-BC60-6D72-C709C838AF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61546A3-92A1-DCBF-9B5A-891426AC2E78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8FE16565-FCAD-2823-B205-66F0A3B7912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2 - ball</a:t>
            </a:r>
          </a:p>
        </p:txBody>
      </p:sp>
      <p:pic>
        <p:nvPicPr>
          <p:cNvPr id="5" name="Picture 4" descr="A ping pong ball on a table&#10;&#10;AI-generated content may be incorrect.">
            <a:extLst>
              <a:ext uri="{FF2B5EF4-FFF2-40B4-BE49-F238E27FC236}">
                <a16:creationId xmlns:a16="http://schemas.microsoft.com/office/drawing/2014/main" id="{9EC9EFD2-CE24-58B6-AEC7-6171E27914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45059" cy="198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3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11E25-6817-1D1B-DDBE-E0D1F2883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93298B8-F7FC-8425-D3D8-218B6CE27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7F98840-02FE-48D2-0E3A-4CB072D477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917176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071EBDF-5231-6627-D531-23DDB696521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2 - ball</a:t>
            </a:r>
          </a:p>
        </p:txBody>
      </p:sp>
      <p:pic>
        <p:nvPicPr>
          <p:cNvPr id="5" name="Picture 4" descr="A ping pong ball on a table&#10;&#10;AI-generated content may be incorrect.">
            <a:extLst>
              <a:ext uri="{FF2B5EF4-FFF2-40B4-BE49-F238E27FC236}">
                <a16:creationId xmlns:a16="http://schemas.microsoft.com/office/drawing/2014/main" id="{454E52DE-8636-63DB-E7C6-9D0F7F7390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45059" cy="198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7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5141B-96C1-64D6-D805-87E635F19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ADCAE91-49CD-E1F8-F8C0-0B8F03111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brick wall with a cement floor&#10;&#10;AI-generated content may be incorrect.">
            <a:extLst>
              <a:ext uri="{FF2B5EF4-FFF2-40B4-BE49-F238E27FC236}">
                <a16:creationId xmlns:a16="http://schemas.microsoft.com/office/drawing/2014/main" id="{0932ABDF-71C9-0D35-03FD-378FE3E482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43780" cy="256007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98A4E46-7E77-A132-DBA4-96D420841D15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CC49123-F622-AD5E-283D-143D0EF7191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3? </a:t>
            </a:r>
          </a:p>
        </p:txBody>
      </p:sp>
    </p:spTree>
    <p:extLst>
      <p:ext uri="{BB962C8B-B14F-4D97-AF65-F5344CB8AC3E}">
        <p14:creationId xmlns:p14="http://schemas.microsoft.com/office/powerpoint/2010/main" val="77430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EA4D1-F495-B093-748E-8F8A6D10A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1FEE9DE-FF03-8BEB-17CF-B70E64DDE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brick wall with a cement floor&#10;&#10;AI-generated content may be incorrect.">
            <a:extLst>
              <a:ext uri="{FF2B5EF4-FFF2-40B4-BE49-F238E27FC236}">
                <a16:creationId xmlns:a16="http://schemas.microsoft.com/office/drawing/2014/main" id="{6019141F-39CA-4368-5C5E-6FF12F7E98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43780" cy="256007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5BF291-2091-D216-74AC-FEADAC40A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524207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5EC091B-2B9B-65F6-00DA-0668EFCB8D3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3 - wall </a:t>
            </a:r>
          </a:p>
        </p:txBody>
      </p:sp>
    </p:spTree>
    <p:extLst>
      <p:ext uri="{BB962C8B-B14F-4D97-AF65-F5344CB8AC3E}">
        <p14:creationId xmlns:p14="http://schemas.microsoft.com/office/powerpoint/2010/main" val="84101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A2F41-5C2D-5B2B-867D-063ED9530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99A036-D290-8282-9C47-1F3AB73799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brick wall with a cement floor&#10;&#10;AI-generated content may be incorrect.">
            <a:extLst>
              <a:ext uri="{FF2B5EF4-FFF2-40B4-BE49-F238E27FC236}">
                <a16:creationId xmlns:a16="http://schemas.microsoft.com/office/drawing/2014/main" id="{E0757DA0-335D-F8C6-59E5-CB207337F5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879" y="1509897"/>
            <a:ext cx="2643780" cy="256007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732190-DA09-266F-7177-B6FC3A9F77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63035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DD42071E-EB2A-EA5E-7AA5-12A3C0E3980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3 - wall </a:t>
            </a:r>
          </a:p>
        </p:txBody>
      </p:sp>
    </p:spTree>
    <p:extLst>
      <p:ext uri="{BB962C8B-B14F-4D97-AF65-F5344CB8AC3E}">
        <p14:creationId xmlns:p14="http://schemas.microsoft.com/office/powerpoint/2010/main" val="248823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F1E3E-3C53-B55C-2EDE-D7A4EBFA0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AFA36EB-FCCF-30A7-5422-E2FFC316B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5" name="Picture 4" descr="A person in a white coat and a red head scarf holding a phone&#10;&#10;AI-generated content may be incorrect.">
            <a:extLst>
              <a:ext uri="{FF2B5EF4-FFF2-40B4-BE49-F238E27FC236}">
                <a16:creationId xmlns:a16="http://schemas.microsoft.com/office/drawing/2014/main" id="{CEB8EB4C-F07E-A38B-3C56-297BDD9A8A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879" y="1509896"/>
            <a:ext cx="2643780" cy="396566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16F00D6-AE53-B324-5D9D-43CDA7B2D109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81FCB0B2-BD88-1B43-A68F-D7C228FD4D4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4? </a:t>
            </a:r>
          </a:p>
        </p:txBody>
      </p:sp>
    </p:spTree>
    <p:extLst>
      <p:ext uri="{BB962C8B-B14F-4D97-AF65-F5344CB8AC3E}">
        <p14:creationId xmlns:p14="http://schemas.microsoft.com/office/powerpoint/2010/main" val="419966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D1A7624-C207-CF8F-31DA-EBC3F26202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16224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/or/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F957AFC-2383-2C93-B697-2412AFB700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8AA6A59-374B-678F-8FBE-FE3A78ADB3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5358AD5-C276-7438-6091-90966E0730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76C61-68BB-D9EC-5FD8-0287A7A6D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F6FCC6D-987A-B185-986E-8E8998036A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5" name="Picture 4" descr="A person in a white coat and a red head scarf holding a phone&#10;&#10;AI-generated content may be incorrect.">
            <a:extLst>
              <a:ext uri="{FF2B5EF4-FFF2-40B4-BE49-F238E27FC236}">
                <a16:creationId xmlns:a16="http://schemas.microsoft.com/office/drawing/2014/main" id="{3031A609-96FE-1AAA-6752-4EF7902BE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879" y="1509896"/>
            <a:ext cx="2643780" cy="396566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E721DF-11D5-43CD-7AAA-00199307C9E1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97AC49D-9F82-CF25-5231-6C7BD956E67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4 - call </a:t>
            </a:r>
          </a:p>
        </p:txBody>
      </p:sp>
    </p:spTree>
    <p:extLst>
      <p:ext uri="{BB962C8B-B14F-4D97-AF65-F5344CB8AC3E}">
        <p14:creationId xmlns:p14="http://schemas.microsoft.com/office/powerpoint/2010/main" val="144183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1B236-3C8B-6A36-D8B0-645B60D69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AD5299A-B7E4-68B2-B074-F48622C6C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5" name="Picture 4" descr="A person in a white coat and a red head scarf holding a phone&#10;&#10;AI-generated content may be incorrect.">
            <a:extLst>
              <a:ext uri="{FF2B5EF4-FFF2-40B4-BE49-F238E27FC236}">
                <a16:creationId xmlns:a16="http://schemas.microsoft.com/office/drawing/2014/main" id="{87AE34C6-8025-962D-E45D-9301378242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879" y="1509896"/>
            <a:ext cx="2643780" cy="396566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22298F-FA14-E4BA-0605-3E4A3A2A0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549320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5A1C5F40-CD93-975C-9919-4C4CB1698E8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4 - call </a:t>
            </a:r>
          </a:p>
        </p:txBody>
      </p:sp>
    </p:spTree>
    <p:extLst>
      <p:ext uri="{BB962C8B-B14F-4D97-AF65-F5344CB8AC3E}">
        <p14:creationId xmlns:p14="http://schemas.microsoft.com/office/powerpoint/2010/main" val="300400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65BB5-C801-8379-181C-B706EDEC7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BF0AFB9-1D8E-47BC-8660-05DC5B57CC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group of giraffes standing in a field&#10;&#10;AI-generated content may be incorrect.">
            <a:extLst>
              <a:ext uri="{FF2B5EF4-FFF2-40B4-BE49-F238E27FC236}">
                <a16:creationId xmlns:a16="http://schemas.microsoft.com/office/drawing/2014/main" id="{D744A21D-E096-6900-2C62-53F0270984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44" y="1509896"/>
            <a:ext cx="2643779" cy="396566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BD95103-8725-8098-C76B-5936A1106557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049C615B-28C3-B3F8-9F57-602F69560AB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5?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A0A69E8-E5E2-DD95-D220-FFA866F9B766}"/>
              </a:ext>
            </a:extLst>
          </p:cNvPr>
          <p:cNvGrpSpPr/>
          <p:nvPr/>
        </p:nvGrpSpPr>
        <p:grpSpPr>
          <a:xfrm>
            <a:off x="2303633" y="2659920"/>
            <a:ext cx="267480" cy="738720"/>
            <a:chOff x="2303633" y="2659920"/>
            <a:chExt cx="267480" cy="73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CB2533BC-A80F-A3F3-9E9C-CD66F0DA86C1}"/>
                    </a:ext>
                  </a:extLst>
                </p14:cNvPr>
                <p14:cNvContentPartPr/>
                <p14:nvPr/>
              </p14:nvContentPartPr>
              <p14:xfrm>
                <a:off x="2375273" y="2761080"/>
                <a:ext cx="195840" cy="637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CB2533BC-A80F-A3F3-9E9C-CD66F0DA86C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339633" y="2725080"/>
                  <a:ext cx="267480" cy="70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6DF0213D-69D2-A9F9-7777-EDAD1B79B596}"/>
                    </a:ext>
                  </a:extLst>
                </p14:cNvPr>
                <p14:cNvContentPartPr/>
                <p14:nvPr/>
              </p14:nvContentPartPr>
              <p14:xfrm>
                <a:off x="2303633" y="2659920"/>
                <a:ext cx="187920" cy="198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6DF0213D-69D2-A9F9-7777-EDAD1B79B59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267633" y="2623920"/>
                  <a:ext cx="259560" cy="27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F554626-23E9-5D8D-E2F2-B4FD68ED80AE}"/>
              </a:ext>
            </a:extLst>
          </p:cNvPr>
          <p:cNvGrpSpPr/>
          <p:nvPr/>
        </p:nvGrpSpPr>
        <p:grpSpPr>
          <a:xfrm>
            <a:off x="1739153" y="1604400"/>
            <a:ext cx="271080" cy="367920"/>
            <a:chOff x="1739153" y="1604400"/>
            <a:chExt cx="271080" cy="36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88178132-B587-6DFE-B529-F0F4CFF9F64F}"/>
                    </a:ext>
                  </a:extLst>
                </p14:cNvPr>
                <p14:cNvContentPartPr/>
                <p14:nvPr/>
              </p14:nvContentPartPr>
              <p14:xfrm>
                <a:off x="1739153" y="1604400"/>
                <a:ext cx="227520" cy="345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88178132-B587-6DFE-B529-F0F4CFF9F64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703153" y="1568760"/>
                  <a:ext cx="299160" cy="41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DF14F72D-0B86-AF40-6797-C8C5E37D2F2A}"/>
                    </a:ext>
                  </a:extLst>
                </p14:cNvPr>
                <p14:cNvContentPartPr/>
                <p14:nvPr/>
              </p14:nvContentPartPr>
              <p14:xfrm>
                <a:off x="1837433" y="1802400"/>
                <a:ext cx="172800" cy="1699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DF14F72D-0B86-AF40-6797-C8C5E37D2F2A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801793" y="1766760"/>
                  <a:ext cx="244440" cy="241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83EDF18-56CC-1B76-8432-49C2FB2385DE}"/>
              </a:ext>
            </a:extLst>
          </p:cNvPr>
          <p:cNvGrpSpPr/>
          <p:nvPr/>
        </p:nvGrpSpPr>
        <p:grpSpPr>
          <a:xfrm>
            <a:off x="2391113" y="2016960"/>
            <a:ext cx="372240" cy="145440"/>
            <a:chOff x="2391113" y="2016960"/>
            <a:chExt cx="372240" cy="14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7A07B07E-8B06-20BF-DBAF-155C7B996670}"/>
                    </a:ext>
                  </a:extLst>
                </p14:cNvPr>
                <p14:cNvContentPartPr/>
                <p14:nvPr/>
              </p14:nvContentPartPr>
              <p14:xfrm>
                <a:off x="2447273" y="2018040"/>
                <a:ext cx="316080" cy="1245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7A07B07E-8B06-20BF-DBAF-155C7B99667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411273" y="1982040"/>
                  <a:ext cx="38772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0711DA92-C570-AA65-2E28-A07DF0E34F3F}"/>
                    </a:ext>
                  </a:extLst>
                </p14:cNvPr>
                <p14:cNvContentPartPr/>
                <p14:nvPr/>
              </p14:nvContentPartPr>
              <p14:xfrm>
                <a:off x="2412353" y="2016960"/>
                <a:ext cx="136080" cy="1454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0711DA92-C570-AA65-2E28-A07DF0E34F3F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376713" y="1980960"/>
                  <a:ext cx="207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15780164-98DC-3AF8-567F-C9FC21235C52}"/>
                    </a:ext>
                  </a:extLst>
                </p14:cNvPr>
                <p14:cNvContentPartPr/>
                <p14:nvPr/>
              </p14:nvContentPartPr>
              <p14:xfrm>
                <a:off x="2447273" y="2056200"/>
                <a:ext cx="65160" cy="41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15780164-98DC-3AF8-567F-C9FC21235C5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411273" y="2020200"/>
                  <a:ext cx="13680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7FF2A660-58A2-3107-BB54-BCD582BC3C68}"/>
                    </a:ext>
                  </a:extLst>
                </p14:cNvPr>
                <p14:cNvContentPartPr/>
                <p14:nvPr/>
              </p14:nvContentPartPr>
              <p14:xfrm>
                <a:off x="2527913" y="2142240"/>
                <a:ext cx="360" cy="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7FF2A660-58A2-3107-BB54-BCD582BC3C68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491913" y="210660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E5282FE1-3184-2F45-8A37-07B16C0B8FFA}"/>
                    </a:ext>
                  </a:extLst>
                </p14:cNvPr>
                <p14:cNvContentPartPr/>
                <p14:nvPr/>
              </p14:nvContentPartPr>
              <p14:xfrm>
                <a:off x="2392553" y="2124240"/>
                <a:ext cx="144720" cy="28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E5282FE1-3184-2F45-8A37-07B16C0B8FF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356553" y="2088600"/>
                  <a:ext cx="21636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2BF726AE-13A4-45CA-1BE7-F9479A4EDCAA}"/>
                    </a:ext>
                  </a:extLst>
                </p14:cNvPr>
                <p14:cNvContentPartPr/>
                <p14:nvPr/>
              </p14:nvContentPartPr>
              <p14:xfrm>
                <a:off x="2391113" y="2115600"/>
                <a:ext cx="101160" cy="37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2BF726AE-13A4-45CA-1BE7-F9479A4EDCAA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355473" y="2079600"/>
                  <a:ext cx="172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48FEBEC-3C0F-7CF9-E522-DA542A495BA6}"/>
                    </a:ext>
                  </a:extLst>
                </p14:cNvPr>
                <p14:cNvContentPartPr/>
                <p14:nvPr/>
              </p14:nvContentPartPr>
              <p14:xfrm>
                <a:off x="2457353" y="2160240"/>
                <a:ext cx="52920" cy="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48FEBEC-3C0F-7CF9-E522-DA542A495BA6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421713" y="2124600"/>
                  <a:ext cx="12456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2ED48DB-F157-2CCD-CD1C-38A197D4DCAF}"/>
              </a:ext>
            </a:extLst>
          </p:cNvPr>
          <p:cNvGrpSpPr/>
          <p:nvPr/>
        </p:nvGrpSpPr>
        <p:grpSpPr>
          <a:xfrm>
            <a:off x="1820873" y="2679000"/>
            <a:ext cx="169560" cy="329040"/>
            <a:chOff x="1820873" y="2679000"/>
            <a:chExt cx="169560" cy="32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33FC8F6-6FDE-637F-1C78-527DF8405D98}"/>
                    </a:ext>
                  </a:extLst>
                </p14:cNvPr>
                <p14:cNvContentPartPr/>
                <p14:nvPr/>
              </p14:nvContentPartPr>
              <p14:xfrm>
                <a:off x="1820873" y="2734080"/>
                <a:ext cx="124560" cy="27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33FC8F6-6FDE-637F-1C78-527DF8405D9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784873" y="2698440"/>
                  <a:ext cx="19620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ED4E511A-0765-A2E9-D152-18FD53BF4910}"/>
                    </a:ext>
                  </a:extLst>
                </p14:cNvPr>
                <p14:cNvContentPartPr/>
                <p14:nvPr/>
              </p14:nvContentPartPr>
              <p14:xfrm>
                <a:off x="1859033" y="2679000"/>
                <a:ext cx="131400" cy="1346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ED4E511A-0765-A2E9-D152-18FD53BF491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823393" y="2643360"/>
                  <a:ext cx="203040" cy="206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4831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75333-3B82-24A1-0AEA-C777B9624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8CF5029-6096-EEC7-97A7-B2564F0034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group of giraffes standing in a field&#10;&#10;AI-generated content may be incorrect.">
            <a:extLst>
              <a:ext uri="{FF2B5EF4-FFF2-40B4-BE49-F238E27FC236}">
                <a16:creationId xmlns:a16="http://schemas.microsoft.com/office/drawing/2014/main" id="{F6022E57-F2AA-43E8-B57E-8E098F7BE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44" y="1509896"/>
            <a:ext cx="2643779" cy="396566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40E95E7-5D88-E949-1AC9-033D4E418C8E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659A19A7-B71A-C941-92F6-79B71C1EFB2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5 - tallest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09AD535-BBC0-5FA1-BA9D-851405781144}"/>
              </a:ext>
            </a:extLst>
          </p:cNvPr>
          <p:cNvGrpSpPr/>
          <p:nvPr/>
        </p:nvGrpSpPr>
        <p:grpSpPr>
          <a:xfrm>
            <a:off x="2303633" y="2659920"/>
            <a:ext cx="267480" cy="738720"/>
            <a:chOff x="2303633" y="2659920"/>
            <a:chExt cx="267480" cy="73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AE9D1565-0D83-2591-D748-14E122F4E4D4}"/>
                    </a:ext>
                  </a:extLst>
                </p14:cNvPr>
                <p14:cNvContentPartPr/>
                <p14:nvPr/>
              </p14:nvContentPartPr>
              <p14:xfrm>
                <a:off x="2375273" y="2761080"/>
                <a:ext cx="195840" cy="637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AE9D1565-0D83-2591-D748-14E122F4E4D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339273" y="2725080"/>
                  <a:ext cx="267480" cy="70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AB258AF-3D6D-C250-6D95-1AC53454C10B}"/>
                    </a:ext>
                  </a:extLst>
                </p14:cNvPr>
                <p14:cNvContentPartPr/>
                <p14:nvPr/>
              </p14:nvContentPartPr>
              <p14:xfrm>
                <a:off x="2303633" y="2659920"/>
                <a:ext cx="187920" cy="198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AB258AF-3D6D-C250-6D95-1AC53454C10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267633" y="2623920"/>
                  <a:ext cx="259560" cy="27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82D962A-27C2-BB1B-6E96-0CCF483611DA}"/>
              </a:ext>
            </a:extLst>
          </p:cNvPr>
          <p:cNvGrpSpPr/>
          <p:nvPr/>
        </p:nvGrpSpPr>
        <p:grpSpPr>
          <a:xfrm>
            <a:off x="1739153" y="1604400"/>
            <a:ext cx="271080" cy="367920"/>
            <a:chOff x="1739153" y="1604400"/>
            <a:chExt cx="271080" cy="36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B052A80B-979F-1766-3696-4B9F957D776A}"/>
                    </a:ext>
                  </a:extLst>
                </p14:cNvPr>
                <p14:cNvContentPartPr/>
                <p14:nvPr/>
              </p14:nvContentPartPr>
              <p14:xfrm>
                <a:off x="1739153" y="1604400"/>
                <a:ext cx="227520" cy="345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B052A80B-979F-1766-3696-4B9F957D776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703153" y="1568400"/>
                  <a:ext cx="299160" cy="41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581580C1-B4DF-C81E-B732-8CEB9C867C04}"/>
                    </a:ext>
                  </a:extLst>
                </p14:cNvPr>
                <p14:cNvContentPartPr/>
                <p14:nvPr/>
              </p14:nvContentPartPr>
              <p14:xfrm>
                <a:off x="1837433" y="1802400"/>
                <a:ext cx="172800" cy="1699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581580C1-B4DF-C81E-B732-8CEB9C867C0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801433" y="1766324"/>
                  <a:ext cx="244440" cy="241712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D327A21-9F39-951A-4935-A133DEE4C61F}"/>
              </a:ext>
            </a:extLst>
          </p:cNvPr>
          <p:cNvGrpSpPr/>
          <p:nvPr/>
        </p:nvGrpSpPr>
        <p:grpSpPr>
          <a:xfrm>
            <a:off x="2391113" y="2016960"/>
            <a:ext cx="372240" cy="145440"/>
            <a:chOff x="2391113" y="2016960"/>
            <a:chExt cx="372240" cy="14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99370EA5-174B-D395-520F-AF91977C49D3}"/>
                    </a:ext>
                  </a:extLst>
                </p14:cNvPr>
                <p14:cNvContentPartPr/>
                <p14:nvPr/>
              </p14:nvContentPartPr>
              <p14:xfrm>
                <a:off x="2447273" y="2018040"/>
                <a:ext cx="316080" cy="1245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99370EA5-174B-D395-520F-AF91977C49D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411273" y="1982144"/>
                  <a:ext cx="387720" cy="1959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3C061F5B-4FB6-DC88-EA7F-5F62CC5CF7FB}"/>
                    </a:ext>
                  </a:extLst>
                </p14:cNvPr>
                <p14:cNvContentPartPr/>
                <p14:nvPr/>
              </p14:nvContentPartPr>
              <p14:xfrm>
                <a:off x="2412353" y="2016960"/>
                <a:ext cx="136080" cy="1454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3C061F5B-4FB6-DC88-EA7F-5F62CC5CF7F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376353" y="1980960"/>
                  <a:ext cx="207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FE6BF102-2DAF-0F45-F5B1-9204B0603AC6}"/>
                    </a:ext>
                  </a:extLst>
                </p14:cNvPr>
                <p14:cNvContentPartPr/>
                <p14:nvPr/>
              </p14:nvContentPartPr>
              <p14:xfrm>
                <a:off x="2447273" y="2056200"/>
                <a:ext cx="65160" cy="41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FE6BF102-2DAF-0F45-F5B1-9204B0603AC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411471" y="2020200"/>
                  <a:ext cx="136406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ECDA23C9-35FF-C443-8AFD-3D07CB278A9C}"/>
                    </a:ext>
                  </a:extLst>
                </p14:cNvPr>
                <p14:cNvContentPartPr/>
                <p14:nvPr/>
              </p14:nvContentPartPr>
              <p14:xfrm>
                <a:off x="2527913" y="2142240"/>
                <a:ext cx="360" cy="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ECDA23C9-35FF-C443-8AFD-3D07CB278A9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491913" y="21062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F3FBA1D8-C12B-7E0B-2052-340ED696DE09}"/>
                    </a:ext>
                  </a:extLst>
                </p14:cNvPr>
                <p14:cNvContentPartPr/>
                <p14:nvPr/>
              </p14:nvContentPartPr>
              <p14:xfrm>
                <a:off x="2392553" y="2124240"/>
                <a:ext cx="144720" cy="28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F3FBA1D8-C12B-7E0B-2052-340ED696DE0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356642" y="2088240"/>
                  <a:ext cx="216182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A40033FF-1D17-E3F2-C999-CE288F203D54}"/>
                    </a:ext>
                  </a:extLst>
                </p14:cNvPr>
                <p14:cNvContentPartPr/>
                <p14:nvPr/>
              </p14:nvContentPartPr>
              <p14:xfrm>
                <a:off x="2391113" y="2115600"/>
                <a:ext cx="101160" cy="37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A40033FF-1D17-E3F2-C999-CE288F203D5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355113" y="2079600"/>
                  <a:ext cx="172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6CEA31E3-C88A-2AE5-50A1-81397F797072}"/>
                    </a:ext>
                  </a:extLst>
                </p14:cNvPr>
                <p14:cNvContentPartPr/>
                <p14:nvPr/>
              </p14:nvContentPartPr>
              <p14:xfrm>
                <a:off x="2457353" y="2160240"/>
                <a:ext cx="52920" cy="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6CEA31E3-C88A-2AE5-50A1-81397F797072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421106" y="2124240"/>
                  <a:ext cx="125051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B0F206E-3E81-E743-0437-5C9A87E3CED6}"/>
              </a:ext>
            </a:extLst>
          </p:cNvPr>
          <p:cNvGrpSpPr/>
          <p:nvPr/>
        </p:nvGrpSpPr>
        <p:grpSpPr>
          <a:xfrm>
            <a:off x="1820873" y="2679000"/>
            <a:ext cx="169560" cy="329040"/>
            <a:chOff x="1820873" y="2679000"/>
            <a:chExt cx="169560" cy="32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8A51EAAA-7A6D-51D8-539C-063C3177B025}"/>
                    </a:ext>
                  </a:extLst>
                </p14:cNvPr>
                <p14:cNvContentPartPr/>
                <p14:nvPr/>
              </p14:nvContentPartPr>
              <p14:xfrm>
                <a:off x="1820873" y="2734080"/>
                <a:ext cx="124560" cy="27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8A51EAAA-7A6D-51D8-539C-063C3177B025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784873" y="2698080"/>
                  <a:ext cx="19620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66AC1700-7352-CEE7-E7A5-215CB276BF9D}"/>
                    </a:ext>
                  </a:extLst>
                </p14:cNvPr>
                <p14:cNvContentPartPr/>
                <p14:nvPr/>
              </p14:nvContentPartPr>
              <p14:xfrm>
                <a:off x="1859033" y="2679000"/>
                <a:ext cx="131400" cy="1346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66AC1700-7352-CEE7-E7A5-215CB276BF9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823033" y="2643000"/>
                  <a:ext cx="203040" cy="206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4294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D65DE-63C3-3F92-EA15-2762420A2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5730848-E38B-F055-9DA7-205B612A6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group of giraffes standing in a field&#10;&#10;AI-generated content may be incorrect.">
            <a:extLst>
              <a:ext uri="{FF2B5EF4-FFF2-40B4-BE49-F238E27FC236}">
                <a16:creationId xmlns:a16="http://schemas.microsoft.com/office/drawing/2014/main" id="{6D46AC9A-4CD5-46D4-5B09-660ADD11D7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44" y="1509896"/>
            <a:ext cx="2643779" cy="396566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893015E-AC0F-3770-4F59-A8A3DC88AA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258274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0E7CD876-0A53-319E-5487-719C3DCE1B0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5 - tallest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E53FDDE-5FE0-C409-9B5A-57D63EC83DB0}"/>
              </a:ext>
            </a:extLst>
          </p:cNvPr>
          <p:cNvGrpSpPr/>
          <p:nvPr/>
        </p:nvGrpSpPr>
        <p:grpSpPr>
          <a:xfrm>
            <a:off x="2303633" y="2659920"/>
            <a:ext cx="267480" cy="738720"/>
            <a:chOff x="2303633" y="2659920"/>
            <a:chExt cx="267480" cy="73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A842C070-1330-A45A-2E56-5C8593E76005}"/>
                    </a:ext>
                  </a:extLst>
                </p14:cNvPr>
                <p14:cNvContentPartPr/>
                <p14:nvPr/>
              </p14:nvContentPartPr>
              <p14:xfrm>
                <a:off x="2375273" y="2761080"/>
                <a:ext cx="195840" cy="637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A842C070-1330-A45A-2E56-5C8593E7600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339273" y="2725080"/>
                  <a:ext cx="267480" cy="70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EBF6537B-8C3B-71A8-2159-5ACA5AD28F5B}"/>
                    </a:ext>
                  </a:extLst>
                </p14:cNvPr>
                <p14:cNvContentPartPr/>
                <p14:nvPr/>
              </p14:nvContentPartPr>
              <p14:xfrm>
                <a:off x="2303633" y="2659920"/>
                <a:ext cx="187920" cy="198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EBF6537B-8C3B-71A8-2159-5ACA5AD28F5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267633" y="2623920"/>
                  <a:ext cx="259560" cy="27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21FA0E-0FC2-1AA1-E82F-5C5D4A712928}"/>
              </a:ext>
            </a:extLst>
          </p:cNvPr>
          <p:cNvGrpSpPr/>
          <p:nvPr/>
        </p:nvGrpSpPr>
        <p:grpSpPr>
          <a:xfrm>
            <a:off x="1739153" y="1604400"/>
            <a:ext cx="271080" cy="367920"/>
            <a:chOff x="1739153" y="1604400"/>
            <a:chExt cx="271080" cy="36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1E9B152-F19C-99F4-09B1-1AE4463C320F}"/>
                    </a:ext>
                  </a:extLst>
                </p14:cNvPr>
                <p14:cNvContentPartPr/>
                <p14:nvPr/>
              </p14:nvContentPartPr>
              <p14:xfrm>
                <a:off x="1739153" y="1604400"/>
                <a:ext cx="227520" cy="345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1E9B152-F19C-99F4-09B1-1AE4463C320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703153" y="1568400"/>
                  <a:ext cx="299160" cy="41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DA48DFB-1AF6-5065-71FF-09D8704082B8}"/>
                    </a:ext>
                  </a:extLst>
                </p14:cNvPr>
                <p14:cNvContentPartPr/>
                <p14:nvPr/>
              </p14:nvContentPartPr>
              <p14:xfrm>
                <a:off x="1837433" y="1802400"/>
                <a:ext cx="172800" cy="1699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DA48DFB-1AF6-5065-71FF-09D8704082B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801433" y="1766324"/>
                  <a:ext cx="244440" cy="241712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41A0DAD-2C39-A0F9-9A67-4B0238DB1139}"/>
              </a:ext>
            </a:extLst>
          </p:cNvPr>
          <p:cNvGrpSpPr/>
          <p:nvPr/>
        </p:nvGrpSpPr>
        <p:grpSpPr>
          <a:xfrm>
            <a:off x="2391113" y="2016960"/>
            <a:ext cx="372240" cy="145440"/>
            <a:chOff x="2391113" y="2016960"/>
            <a:chExt cx="372240" cy="14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DC287E86-53C4-63DF-9863-5F5CF1450012}"/>
                    </a:ext>
                  </a:extLst>
                </p14:cNvPr>
                <p14:cNvContentPartPr/>
                <p14:nvPr/>
              </p14:nvContentPartPr>
              <p14:xfrm>
                <a:off x="2447273" y="2018040"/>
                <a:ext cx="316080" cy="1245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DC287E86-53C4-63DF-9863-5F5CF145001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411273" y="1982144"/>
                  <a:ext cx="387720" cy="1959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E9F7C44-3CCF-3173-0141-935C51C11DE9}"/>
                    </a:ext>
                  </a:extLst>
                </p14:cNvPr>
                <p14:cNvContentPartPr/>
                <p14:nvPr/>
              </p14:nvContentPartPr>
              <p14:xfrm>
                <a:off x="2412353" y="2016960"/>
                <a:ext cx="136080" cy="1454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E9F7C44-3CCF-3173-0141-935C51C11DE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376353" y="1980960"/>
                  <a:ext cx="207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082D776E-039F-CC98-0DDA-35317E9950F6}"/>
                    </a:ext>
                  </a:extLst>
                </p14:cNvPr>
                <p14:cNvContentPartPr/>
                <p14:nvPr/>
              </p14:nvContentPartPr>
              <p14:xfrm>
                <a:off x="2447273" y="2056200"/>
                <a:ext cx="65160" cy="41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082D776E-039F-CC98-0DDA-35317E9950F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411471" y="2020200"/>
                  <a:ext cx="136406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343AC954-CAEA-A097-623F-03EBD866EE8E}"/>
                    </a:ext>
                  </a:extLst>
                </p14:cNvPr>
                <p14:cNvContentPartPr/>
                <p14:nvPr/>
              </p14:nvContentPartPr>
              <p14:xfrm>
                <a:off x="2527913" y="2142240"/>
                <a:ext cx="360" cy="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343AC954-CAEA-A097-623F-03EBD866EE8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491913" y="21062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B1585949-36C1-7CCD-8DDB-CFD8E00E79FC}"/>
                    </a:ext>
                  </a:extLst>
                </p14:cNvPr>
                <p14:cNvContentPartPr/>
                <p14:nvPr/>
              </p14:nvContentPartPr>
              <p14:xfrm>
                <a:off x="2392553" y="2124240"/>
                <a:ext cx="144720" cy="28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B1585949-36C1-7CCD-8DDB-CFD8E00E79FC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356642" y="2088240"/>
                  <a:ext cx="216182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1757E391-8112-AE1B-9E41-90B319ADD37F}"/>
                    </a:ext>
                  </a:extLst>
                </p14:cNvPr>
                <p14:cNvContentPartPr/>
                <p14:nvPr/>
              </p14:nvContentPartPr>
              <p14:xfrm>
                <a:off x="2391113" y="2115600"/>
                <a:ext cx="101160" cy="37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1757E391-8112-AE1B-9E41-90B319ADD37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355113" y="2079600"/>
                  <a:ext cx="172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B0B72F25-564C-5B58-D8C1-314CF4923B35}"/>
                    </a:ext>
                  </a:extLst>
                </p14:cNvPr>
                <p14:cNvContentPartPr/>
                <p14:nvPr/>
              </p14:nvContentPartPr>
              <p14:xfrm>
                <a:off x="2457353" y="2160240"/>
                <a:ext cx="52920" cy="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B0B72F25-564C-5B58-D8C1-314CF4923B35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421106" y="2124240"/>
                  <a:ext cx="125051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90C577B-6C50-C3B8-A17D-89929EB79765}"/>
              </a:ext>
            </a:extLst>
          </p:cNvPr>
          <p:cNvGrpSpPr/>
          <p:nvPr/>
        </p:nvGrpSpPr>
        <p:grpSpPr>
          <a:xfrm>
            <a:off x="1820873" y="2679000"/>
            <a:ext cx="169560" cy="329040"/>
            <a:chOff x="1820873" y="2679000"/>
            <a:chExt cx="169560" cy="32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9C279E0D-D191-F211-6207-769E0B3E735F}"/>
                    </a:ext>
                  </a:extLst>
                </p14:cNvPr>
                <p14:cNvContentPartPr/>
                <p14:nvPr/>
              </p14:nvContentPartPr>
              <p14:xfrm>
                <a:off x="1820873" y="2734080"/>
                <a:ext cx="124560" cy="27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9C279E0D-D191-F211-6207-769E0B3E735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784873" y="2698080"/>
                  <a:ext cx="19620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C95A78E-3697-A706-07F1-B14833C389A4}"/>
                    </a:ext>
                  </a:extLst>
                </p14:cNvPr>
                <p14:cNvContentPartPr/>
                <p14:nvPr/>
              </p14:nvContentPartPr>
              <p14:xfrm>
                <a:off x="1859033" y="2679000"/>
                <a:ext cx="131400" cy="1346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C95A78E-3697-A706-07F1-B14833C389A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823033" y="2643000"/>
                  <a:ext cx="203040" cy="206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373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5A674-C655-3137-3185-E76F40022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AB5F524-A48A-7021-E534-C8ED74A019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05ECDF-9193-96FB-D5C6-BDFC0AE1FFCF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97EBA5EB-810A-248D-0B52-08D2DD52AE9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6?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05A2EB3-4583-CEBE-5518-7AEEA92ED378}"/>
              </a:ext>
            </a:extLst>
          </p:cNvPr>
          <p:cNvGrpSpPr/>
          <p:nvPr/>
        </p:nvGrpSpPr>
        <p:grpSpPr>
          <a:xfrm>
            <a:off x="2303633" y="2659920"/>
            <a:ext cx="267480" cy="738720"/>
            <a:chOff x="2303633" y="2659920"/>
            <a:chExt cx="267480" cy="73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DB323E9D-FC19-46A3-E538-C7B274A79AAE}"/>
                    </a:ext>
                  </a:extLst>
                </p14:cNvPr>
                <p14:cNvContentPartPr/>
                <p14:nvPr/>
              </p14:nvContentPartPr>
              <p14:xfrm>
                <a:off x="2375273" y="2761080"/>
                <a:ext cx="195840" cy="637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DB323E9D-FC19-46A3-E538-C7B274A79AA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339273" y="2725080"/>
                  <a:ext cx="267480" cy="70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CE9D7332-0B87-FE36-0C15-56D207B7AA5D}"/>
                    </a:ext>
                  </a:extLst>
                </p14:cNvPr>
                <p14:cNvContentPartPr/>
                <p14:nvPr/>
              </p14:nvContentPartPr>
              <p14:xfrm>
                <a:off x="2303633" y="2659920"/>
                <a:ext cx="187920" cy="198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CE9D7332-0B87-FE36-0C15-56D207B7AA5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67633" y="2623920"/>
                  <a:ext cx="259560" cy="27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8390B7B-7E6B-75F6-7383-2D28FD00E7FF}"/>
              </a:ext>
            </a:extLst>
          </p:cNvPr>
          <p:cNvGrpSpPr/>
          <p:nvPr/>
        </p:nvGrpSpPr>
        <p:grpSpPr>
          <a:xfrm>
            <a:off x="1739153" y="1604400"/>
            <a:ext cx="271080" cy="367920"/>
            <a:chOff x="1739153" y="1604400"/>
            <a:chExt cx="271080" cy="36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158BF581-4EA7-601F-0BE6-06DA4FF1C588}"/>
                    </a:ext>
                  </a:extLst>
                </p14:cNvPr>
                <p14:cNvContentPartPr/>
                <p14:nvPr/>
              </p14:nvContentPartPr>
              <p14:xfrm>
                <a:off x="1739153" y="1604400"/>
                <a:ext cx="227520" cy="345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158BF581-4EA7-601F-0BE6-06DA4FF1C58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703153" y="1568400"/>
                  <a:ext cx="299160" cy="41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17C68FAE-564C-1C11-3940-632F0F0DBF55}"/>
                    </a:ext>
                  </a:extLst>
                </p14:cNvPr>
                <p14:cNvContentPartPr/>
                <p14:nvPr/>
              </p14:nvContentPartPr>
              <p14:xfrm>
                <a:off x="1837433" y="1802400"/>
                <a:ext cx="172800" cy="1699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17C68FAE-564C-1C11-3940-632F0F0DBF5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801433" y="1766324"/>
                  <a:ext cx="244440" cy="241712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146B19A-1387-474D-8C78-CAE8D643ED18}"/>
              </a:ext>
            </a:extLst>
          </p:cNvPr>
          <p:cNvGrpSpPr/>
          <p:nvPr/>
        </p:nvGrpSpPr>
        <p:grpSpPr>
          <a:xfrm>
            <a:off x="2391113" y="2016960"/>
            <a:ext cx="372240" cy="145440"/>
            <a:chOff x="2391113" y="2016960"/>
            <a:chExt cx="372240" cy="14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B546AEC-AE10-3123-03C3-DA9C9280267D}"/>
                    </a:ext>
                  </a:extLst>
                </p14:cNvPr>
                <p14:cNvContentPartPr/>
                <p14:nvPr/>
              </p14:nvContentPartPr>
              <p14:xfrm>
                <a:off x="2447273" y="2018040"/>
                <a:ext cx="316080" cy="1245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B546AEC-AE10-3123-03C3-DA9C9280267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411273" y="1982144"/>
                  <a:ext cx="387720" cy="1959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3060E4AB-84F0-9B0F-6FDB-6A5738AF044D}"/>
                    </a:ext>
                  </a:extLst>
                </p14:cNvPr>
                <p14:cNvContentPartPr/>
                <p14:nvPr/>
              </p14:nvContentPartPr>
              <p14:xfrm>
                <a:off x="2412353" y="2016960"/>
                <a:ext cx="136080" cy="1454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3060E4AB-84F0-9B0F-6FDB-6A5738AF044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376353" y="1980960"/>
                  <a:ext cx="207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80C31ADA-5DDA-0BA8-24C3-2FC9097E34A1}"/>
                    </a:ext>
                  </a:extLst>
                </p14:cNvPr>
                <p14:cNvContentPartPr/>
                <p14:nvPr/>
              </p14:nvContentPartPr>
              <p14:xfrm>
                <a:off x="2447273" y="2056200"/>
                <a:ext cx="65160" cy="41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80C31ADA-5DDA-0BA8-24C3-2FC9097E34A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411471" y="2020200"/>
                  <a:ext cx="136406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33E3B3B6-A479-9729-D8B8-7B9C35C3CB30}"/>
                    </a:ext>
                  </a:extLst>
                </p14:cNvPr>
                <p14:cNvContentPartPr/>
                <p14:nvPr/>
              </p14:nvContentPartPr>
              <p14:xfrm>
                <a:off x="2527913" y="2142240"/>
                <a:ext cx="360" cy="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33E3B3B6-A479-9729-D8B8-7B9C35C3CB3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491913" y="21062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279D2C23-162E-AD09-24A9-654AE5915B09}"/>
                    </a:ext>
                  </a:extLst>
                </p14:cNvPr>
                <p14:cNvContentPartPr/>
                <p14:nvPr/>
              </p14:nvContentPartPr>
              <p14:xfrm>
                <a:off x="2392553" y="2124240"/>
                <a:ext cx="144720" cy="28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279D2C23-162E-AD09-24A9-654AE5915B0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356642" y="2088240"/>
                  <a:ext cx="216182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90B7FC09-3835-6F42-327B-BB979E224E7E}"/>
                    </a:ext>
                  </a:extLst>
                </p14:cNvPr>
                <p14:cNvContentPartPr/>
                <p14:nvPr/>
              </p14:nvContentPartPr>
              <p14:xfrm>
                <a:off x="2391113" y="2115600"/>
                <a:ext cx="101160" cy="37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90B7FC09-3835-6F42-327B-BB979E224E7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355113" y="2079600"/>
                  <a:ext cx="172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42502337-6751-86EF-5454-B36C5295F3AB}"/>
                    </a:ext>
                  </a:extLst>
                </p14:cNvPr>
                <p14:cNvContentPartPr/>
                <p14:nvPr/>
              </p14:nvContentPartPr>
              <p14:xfrm>
                <a:off x="2457353" y="2160240"/>
                <a:ext cx="52920" cy="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42502337-6751-86EF-5454-B36C5295F3AB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421106" y="2124240"/>
                  <a:ext cx="125051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6A5526B-9E67-AE91-97F1-ECB462A66106}"/>
              </a:ext>
            </a:extLst>
          </p:cNvPr>
          <p:cNvGrpSpPr/>
          <p:nvPr/>
        </p:nvGrpSpPr>
        <p:grpSpPr>
          <a:xfrm>
            <a:off x="1820873" y="2679000"/>
            <a:ext cx="169560" cy="329040"/>
            <a:chOff x="1820873" y="2679000"/>
            <a:chExt cx="169560" cy="32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59FD62F-E8F4-33F2-7F00-F46E6AD96A07}"/>
                    </a:ext>
                  </a:extLst>
                </p14:cNvPr>
                <p14:cNvContentPartPr/>
                <p14:nvPr/>
              </p14:nvContentPartPr>
              <p14:xfrm>
                <a:off x="1820873" y="2734080"/>
                <a:ext cx="124560" cy="27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59FD62F-E8F4-33F2-7F00-F46E6AD96A07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784873" y="2698080"/>
                  <a:ext cx="19620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76803F70-CF35-E269-6FC6-EE085050F85C}"/>
                    </a:ext>
                  </a:extLst>
                </p14:cNvPr>
                <p14:cNvContentPartPr/>
                <p14:nvPr/>
              </p14:nvContentPartPr>
              <p14:xfrm>
                <a:off x="1859033" y="2679000"/>
                <a:ext cx="131400" cy="1346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76803F70-CF35-E269-6FC6-EE085050F85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823033" y="2643000"/>
                  <a:ext cx="203040" cy="20628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5" name="Picture 4" descr="A person standing in front of a rain shower&#10;&#10;AI-generated content may be incorrect.">
            <a:extLst>
              <a:ext uri="{FF2B5EF4-FFF2-40B4-BE49-F238E27FC236}">
                <a16:creationId xmlns:a16="http://schemas.microsoft.com/office/drawing/2014/main" id="{490E40AB-96E7-219C-84D0-4224CF5D80C2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844" y="1509897"/>
            <a:ext cx="2630971" cy="318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5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5B118-23AA-F8F0-3E9C-05AE1F182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C76EC7F-F0ED-6D0F-B1B7-349B2073D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A4882B5-92E2-E7CC-77EE-3A666C1FDC71}"/>
              </a:ext>
            </a:extLst>
          </p:cNvPr>
          <p:cNvGraphicFramePr>
            <a:graphicFrameLocks noGrp="1"/>
          </p:cNvGraphicFramePr>
          <p:nvPr/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F62C2F67-E44B-AF87-DB2D-CBCBFF82DCB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6 - rainfall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E230F20-A8A4-0063-F9BF-A93471626A95}"/>
              </a:ext>
            </a:extLst>
          </p:cNvPr>
          <p:cNvGrpSpPr/>
          <p:nvPr/>
        </p:nvGrpSpPr>
        <p:grpSpPr>
          <a:xfrm>
            <a:off x="2303633" y="2659920"/>
            <a:ext cx="267480" cy="738720"/>
            <a:chOff x="2303633" y="2659920"/>
            <a:chExt cx="267480" cy="73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AD2E2369-7A08-2433-0CE0-67919D4C2589}"/>
                    </a:ext>
                  </a:extLst>
                </p14:cNvPr>
                <p14:cNvContentPartPr/>
                <p14:nvPr/>
              </p14:nvContentPartPr>
              <p14:xfrm>
                <a:off x="2375273" y="2761080"/>
                <a:ext cx="195840" cy="637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AD2E2369-7A08-2433-0CE0-67919D4C258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339273" y="2725080"/>
                  <a:ext cx="267480" cy="70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BBB585F4-440E-7FCC-BFEF-BE4DB8190B9F}"/>
                    </a:ext>
                  </a:extLst>
                </p14:cNvPr>
                <p14:cNvContentPartPr/>
                <p14:nvPr/>
              </p14:nvContentPartPr>
              <p14:xfrm>
                <a:off x="2303633" y="2659920"/>
                <a:ext cx="187920" cy="198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BBB585F4-440E-7FCC-BFEF-BE4DB8190B9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67633" y="2623920"/>
                  <a:ext cx="259560" cy="27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821F5AA-82C9-E1A0-3A5E-DFEEEA8ACA87}"/>
              </a:ext>
            </a:extLst>
          </p:cNvPr>
          <p:cNvGrpSpPr/>
          <p:nvPr/>
        </p:nvGrpSpPr>
        <p:grpSpPr>
          <a:xfrm>
            <a:off x="1739153" y="1604400"/>
            <a:ext cx="271080" cy="367920"/>
            <a:chOff x="1739153" y="1604400"/>
            <a:chExt cx="271080" cy="36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31057EB8-0104-B31E-8890-F33466D0E75E}"/>
                    </a:ext>
                  </a:extLst>
                </p14:cNvPr>
                <p14:cNvContentPartPr/>
                <p14:nvPr/>
              </p14:nvContentPartPr>
              <p14:xfrm>
                <a:off x="1739153" y="1604400"/>
                <a:ext cx="227520" cy="345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31057EB8-0104-B31E-8890-F33466D0E75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703153" y="1568400"/>
                  <a:ext cx="299160" cy="41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18D912B5-3CB5-FE74-F198-6F7D111DD53C}"/>
                    </a:ext>
                  </a:extLst>
                </p14:cNvPr>
                <p14:cNvContentPartPr/>
                <p14:nvPr/>
              </p14:nvContentPartPr>
              <p14:xfrm>
                <a:off x="1837433" y="1802400"/>
                <a:ext cx="172800" cy="1699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18D912B5-3CB5-FE74-F198-6F7D111DD53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801433" y="1766324"/>
                  <a:ext cx="244440" cy="241712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9FA936-C0DC-D00A-391B-4790FC5C6472}"/>
              </a:ext>
            </a:extLst>
          </p:cNvPr>
          <p:cNvGrpSpPr/>
          <p:nvPr/>
        </p:nvGrpSpPr>
        <p:grpSpPr>
          <a:xfrm>
            <a:off x="2391113" y="2016960"/>
            <a:ext cx="372240" cy="145440"/>
            <a:chOff x="2391113" y="2016960"/>
            <a:chExt cx="372240" cy="14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6E8C4804-374B-C49A-9742-CA8EC478F8E2}"/>
                    </a:ext>
                  </a:extLst>
                </p14:cNvPr>
                <p14:cNvContentPartPr/>
                <p14:nvPr/>
              </p14:nvContentPartPr>
              <p14:xfrm>
                <a:off x="2447273" y="2018040"/>
                <a:ext cx="316080" cy="1245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6E8C4804-374B-C49A-9742-CA8EC478F8E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411273" y="1982144"/>
                  <a:ext cx="387720" cy="1959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7DB22B85-EC6B-D409-C95E-289C65E2574B}"/>
                    </a:ext>
                  </a:extLst>
                </p14:cNvPr>
                <p14:cNvContentPartPr/>
                <p14:nvPr/>
              </p14:nvContentPartPr>
              <p14:xfrm>
                <a:off x="2412353" y="2016960"/>
                <a:ext cx="136080" cy="1454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7DB22B85-EC6B-D409-C95E-289C65E2574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376353" y="1980960"/>
                  <a:ext cx="207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8BF5A526-3325-F35F-7482-75DBDDEDDF7A}"/>
                    </a:ext>
                  </a:extLst>
                </p14:cNvPr>
                <p14:cNvContentPartPr/>
                <p14:nvPr/>
              </p14:nvContentPartPr>
              <p14:xfrm>
                <a:off x="2447273" y="2056200"/>
                <a:ext cx="65160" cy="41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8BF5A526-3325-F35F-7482-75DBDDEDDF7A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411471" y="2020200"/>
                  <a:ext cx="136406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4EE0263A-2362-E192-49F4-4B6D3F2D26A3}"/>
                    </a:ext>
                  </a:extLst>
                </p14:cNvPr>
                <p14:cNvContentPartPr/>
                <p14:nvPr/>
              </p14:nvContentPartPr>
              <p14:xfrm>
                <a:off x="2527913" y="2142240"/>
                <a:ext cx="360" cy="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4EE0263A-2362-E192-49F4-4B6D3F2D26A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491913" y="21062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B2A49F1-87E0-C6FD-06A0-944959C5B67A}"/>
                    </a:ext>
                  </a:extLst>
                </p14:cNvPr>
                <p14:cNvContentPartPr/>
                <p14:nvPr/>
              </p14:nvContentPartPr>
              <p14:xfrm>
                <a:off x="2392553" y="2124240"/>
                <a:ext cx="144720" cy="28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B2A49F1-87E0-C6FD-06A0-944959C5B67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356642" y="2088240"/>
                  <a:ext cx="216182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6412394D-DAAF-8454-4284-6E9BAA02A096}"/>
                    </a:ext>
                  </a:extLst>
                </p14:cNvPr>
                <p14:cNvContentPartPr/>
                <p14:nvPr/>
              </p14:nvContentPartPr>
              <p14:xfrm>
                <a:off x="2391113" y="2115600"/>
                <a:ext cx="101160" cy="37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6412394D-DAAF-8454-4284-6E9BAA02A09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355113" y="2079600"/>
                  <a:ext cx="172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55544690-26E9-F754-D34E-AC235BFFE52F}"/>
                    </a:ext>
                  </a:extLst>
                </p14:cNvPr>
                <p14:cNvContentPartPr/>
                <p14:nvPr/>
              </p14:nvContentPartPr>
              <p14:xfrm>
                <a:off x="2457353" y="2160240"/>
                <a:ext cx="52920" cy="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55544690-26E9-F754-D34E-AC235BFFE52F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421106" y="2124240"/>
                  <a:ext cx="125051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81CAC81-591E-78EB-8AAD-135F2F5AFC5A}"/>
              </a:ext>
            </a:extLst>
          </p:cNvPr>
          <p:cNvGrpSpPr/>
          <p:nvPr/>
        </p:nvGrpSpPr>
        <p:grpSpPr>
          <a:xfrm>
            <a:off x="1820873" y="2679000"/>
            <a:ext cx="169560" cy="329040"/>
            <a:chOff x="1820873" y="2679000"/>
            <a:chExt cx="169560" cy="32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90D60A5E-0C16-5E5C-A429-C73793E76604}"/>
                    </a:ext>
                  </a:extLst>
                </p14:cNvPr>
                <p14:cNvContentPartPr/>
                <p14:nvPr/>
              </p14:nvContentPartPr>
              <p14:xfrm>
                <a:off x="1820873" y="2734080"/>
                <a:ext cx="124560" cy="27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90D60A5E-0C16-5E5C-A429-C73793E76604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784873" y="2698080"/>
                  <a:ext cx="19620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8A027B64-0720-9439-576A-2B050C47663D}"/>
                    </a:ext>
                  </a:extLst>
                </p14:cNvPr>
                <p14:cNvContentPartPr/>
                <p14:nvPr/>
              </p14:nvContentPartPr>
              <p14:xfrm>
                <a:off x="1859033" y="2679000"/>
                <a:ext cx="131400" cy="1346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8A027B64-0720-9439-576A-2B050C47663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823033" y="2643000"/>
                  <a:ext cx="203040" cy="20628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5" name="Picture 4" descr="A person standing in front of a rain shower&#10;&#10;AI-generated content may be incorrect.">
            <a:extLst>
              <a:ext uri="{FF2B5EF4-FFF2-40B4-BE49-F238E27FC236}">
                <a16:creationId xmlns:a16="http://schemas.microsoft.com/office/drawing/2014/main" id="{6CC247B5-79D2-600C-1F52-4351B6C933E7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844" y="1509897"/>
            <a:ext cx="2630971" cy="318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2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F8213-9BA9-89AB-F72D-D4E59E48F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ABF827E-E300-9C10-A8FD-25668C7441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EED5FF2-B711-2FD3-6989-85C421192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78538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96834FAF-C7B5-38C6-5FE2-898CAC7D1EA0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Number 6 - rainfall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FB86358-6F2B-EBFD-9D70-4060DAB87ABE}"/>
              </a:ext>
            </a:extLst>
          </p:cNvPr>
          <p:cNvGrpSpPr/>
          <p:nvPr/>
        </p:nvGrpSpPr>
        <p:grpSpPr>
          <a:xfrm>
            <a:off x="2303633" y="2659920"/>
            <a:ext cx="267480" cy="738720"/>
            <a:chOff x="2303633" y="2659920"/>
            <a:chExt cx="267480" cy="73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306F01E0-3276-D7E4-3E85-B26A2CCEFB4A}"/>
                    </a:ext>
                  </a:extLst>
                </p14:cNvPr>
                <p14:cNvContentPartPr/>
                <p14:nvPr/>
              </p14:nvContentPartPr>
              <p14:xfrm>
                <a:off x="2375273" y="2761080"/>
                <a:ext cx="195840" cy="637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306F01E0-3276-D7E4-3E85-B26A2CCEFB4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339273" y="2725080"/>
                  <a:ext cx="267480" cy="70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D0B3EA7B-3ABB-7DF4-0B55-6E78723CDFC1}"/>
                    </a:ext>
                  </a:extLst>
                </p14:cNvPr>
                <p14:cNvContentPartPr/>
                <p14:nvPr/>
              </p14:nvContentPartPr>
              <p14:xfrm>
                <a:off x="2303633" y="2659920"/>
                <a:ext cx="187920" cy="198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D0B3EA7B-3ABB-7DF4-0B55-6E78723CDFC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67633" y="2623920"/>
                  <a:ext cx="259560" cy="27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ADE2179-928C-FFEA-C6E3-517C22A81464}"/>
              </a:ext>
            </a:extLst>
          </p:cNvPr>
          <p:cNvGrpSpPr/>
          <p:nvPr/>
        </p:nvGrpSpPr>
        <p:grpSpPr>
          <a:xfrm>
            <a:off x="1739153" y="1604400"/>
            <a:ext cx="271080" cy="367920"/>
            <a:chOff x="1739153" y="1604400"/>
            <a:chExt cx="271080" cy="36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DE9D0530-9763-DC6B-71C4-C14D2A54B471}"/>
                    </a:ext>
                  </a:extLst>
                </p14:cNvPr>
                <p14:cNvContentPartPr/>
                <p14:nvPr/>
              </p14:nvContentPartPr>
              <p14:xfrm>
                <a:off x="1739153" y="1604400"/>
                <a:ext cx="227520" cy="345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DE9D0530-9763-DC6B-71C4-C14D2A54B47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703153" y="1568400"/>
                  <a:ext cx="299160" cy="41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B5F3F648-D13B-BCF1-0FFD-4C50499D2DF9}"/>
                    </a:ext>
                  </a:extLst>
                </p14:cNvPr>
                <p14:cNvContentPartPr/>
                <p14:nvPr/>
              </p14:nvContentPartPr>
              <p14:xfrm>
                <a:off x="1837433" y="1802400"/>
                <a:ext cx="172800" cy="1699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B5F3F648-D13B-BCF1-0FFD-4C50499D2DF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801433" y="1766324"/>
                  <a:ext cx="244440" cy="241712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AA49444-44DC-469D-4EE8-F84E3D48525B}"/>
              </a:ext>
            </a:extLst>
          </p:cNvPr>
          <p:cNvGrpSpPr/>
          <p:nvPr/>
        </p:nvGrpSpPr>
        <p:grpSpPr>
          <a:xfrm>
            <a:off x="2391113" y="2016960"/>
            <a:ext cx="372240" cy="145440"/>
            <a:chOff x="2391113" y="2016960"/>
            <a:chExt cx="372240" cy="14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546FD670-4E93-D12C-CC50-18E95A42ECA0}"/>
                    </a:ext>
                  </a:extLst>
                </p14:cNvPr>
                <p14:cNvContentPartPr/>
                <p14:nvPr/>
              </p14:nvContentPartPr>
              <p14:xfrm>
                <a:off x="2447273" y="2018040"/>
                <a:ext cx="316080" cy="1245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546FD670-4E93-D12C-CC50-18E95A42ECA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411273" y="1982144"/>
                  <a:ext cx="387720" cy="1959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20587842-A1F7-2F36-236D-8E6C160C7B9D}"/>
                    </a:ext>
                  </a:extLst>
                </p14:cNvPr>
                <p14:cNvContentPartPr/>
                <p14:nvPr/>
              </p14:nvContentPartPr>
              <p14:xfrm>
                <a:off x="2412353" y="2016960"/>
                <a:ext cx="136080" cy="1454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20587842-A1F7-2F36-236D-8E6C160C7B9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376353" y="1980960"/>
                  <a:ext cx="207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88520B93-2747-AF3D-6B10-4D07B31B6D67}"/>
                    </a:ext>
                  </a:extLst>
                </p14:cNvPr>
                <p14:cNvContentPartPr/>
                <p14:nvPr/>
              </p14:nvContentPartPr>
              <p14:xfrm>
                <a:off x="2447273" y="2056200"/>
                <a:ext cx="65160" cy="41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88520B93-2747-AF3D-6B10-4D07B31B6D67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411471" y="2020200"/>
                  <a:ext cx="136406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7529E00C-9FF2-8592-5DA1-8B265215A702}"/>
                    </a:ext>
                  </a:extLst>
                </p14:cNvPr>
                <p14:cNvContentPartPr/>
                <p14:nvPr/>
              </p14:nvContentPartPr>
              <p14:xfrm>
                <a:off x="2527913" y="2142240"/>
                <a:ext cx="360" cy="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7529E00C-9FF2-8592-5DA1-8B265215A70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491913" y="21062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34028F26-A56F-ECA2-C722-2532A95F9929}"/>
                    </a:ext>
                  </a:extLst>
                </p14:cNvPr>
                <p14:cNvContentPartPr/>
                <p14:nvPr/>
              </p14:nvContentPartPr>
              <p14:xfrm>
                <a:off x="2392553" y="2124240"/>
                <a:ext cx="144720" cy="28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34028F26-A56F-ECA2-C722-2532A95F992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356642" y="2088240"/>
                  <a:ext cx="216182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98FB8D1-8E1B-0377-463E-7134AD85091C}"/>
                    </a:ext>
                  </a:extLst>
                </p14:cNvPr>
                <p14:cNvContentPartPr/>
                <p14:nvPr/>
              </p14:nvContentPartPr>
              <p14:xfrm>
                <a:off x="2391113" y="2115600"/>
                <a:ext cx="101160" cy="37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98FB8D1-8E1B-0377-463E-7134AD85091C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355113" y="2079600"/>
                  <a:ext cx="172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BF259A10-5C65-623A-8E5F-C407B1153A6C}"/>
                    </a:ext>
                  </a:extLst>
                </p14:cNvPr>
                <p14:cNvContentPartPr/>
                <p14:nvPr/>
              </p14:nvContentPartPr>
              <p14:xfrm>
                <a:off x="2457353" y="2160240"/>
                <a:ext cx="52920" cy="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BF259A10-5C65-623A-8E5F-C407B1153A6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421106" y="2124240"/>
                  <a:ext cx="125051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2021075-9728-6D2E-6E14-E7A3BF4FE184}"/>
              </a:ext>
            </a:extLst>
          </p:cNvPr>
          <p:cNvGrpSpPr/>
          <p:nvPr/>
        </p:nvGrpSpPr>
        <p:grpSpPr>
          <a:xfrm>
            <a:off x="1820873" y="2679000"/>
            <a:ext cx="169560" cy="329040"/>
            <a:chOff x="1820873" y="2679000"/>
            <a:chExt cx="169560" cy="32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9DD3B5B3-0381-0DD5-B229-C7FAF1A0BEB8}"/>
                    </a:ext>
                  </a:extLst>
                </p14:cNvPr>
                <p14:cNvContentPartPr/>
                <p14:nvPr/>
              </p14:nvContentPartPr>
              <p14:xfrm>
                <a:off x="1820873" y="2734080"/>
                <a:ext cx="124560" cy="27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9DD3B5B3-0381-0DD5-B229-C7FAF1A0BEB8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784873" y="2698080"/>
                  <a:ext cx="19620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C9AEBCF-911F-B5B4-7E37-9587A8C3E77E}"/>
                    </a:ext>
                  </a:extLst>
                </p14:cNvPr>
                <p14:cNvContentPartPr/>
                <p14:nvPr/>
              </p14:nvContentPartPr>
              <p14:xfrm>
                <a:off x="1859033" y="2679000"/>
                <a:ext cx="131400" cy="1346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C9AEBCF-911F-B5B4-7E37-9587A8C3E77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823033" y="2643000"/>
                  <a:ext cx="203040" cy="20628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5" name="Picture 4" descr="A person standing in front of a rain shower&#10;&#10;AI-generated content may be incorrect.">
            <a:extLst>
              <a:ext uri="{FF2B5EF4-FFF2-40B4-BE49-F238E27FC236}">
                <a16:creationId xmlns:a16="http://schemas.microsoft.com/office/drawing/2014/main" id="{FB56D742-32A7-F191-CE5E-7D58BE90B11F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844" y="1509897"/>
            <a:ext cx="2630971" cy="318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5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230F5-4D6A-1973-961D-1B72B0389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FDE8166-4042-D52D-AA14-1B6AD768F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2BFAB3A-073F-6B6B-6A71-36BE194301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754845"/>
              </p:ext>
            </p:extLst>
          </p:nvPr>
        </p:nvGraphicFramePr>
        <p:xfrm>
          <a:off x="1536008" y="1598390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F5375D53-9BCD-9941-EE6D-7525DA3809E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187590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351DC-C193-7513-7DDC-968981C0E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273D776-2B83-5601-A08F-D98E2ABF1F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456BB06-4CAB-7167-9F5F-3164662333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244710"/>
              </p:ext>
            </p:extLst>
          </p:nvPr>
        </p:nvGraphicFramePr>
        <p:xfrm>
          <a:off x="1536008" y="1598390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BA46137-27D8-D92A-E798-F8FA059BFEB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343882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459641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4604326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583472" y="5690900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583472" y="567618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3523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83472" y="352455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__lk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a___ys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a_l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71646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all </a:t>
            </a:r>
          </a:p>
          <a:p>
            <a:pPr algn="ctr"/>
            <a:r>
              <a:rPr lang="en-GB" sz="4400" dirty="0"/>
              <a:t>ball </a:t>
            </a:r>
          </a:p>
          <a:p>
            <a:pPr algn="ctr"/>
            <a:r>
              <a:rPr lang="en-GB" sz="4400" dirty="0"/>
              <a:t>walk </a:t>
            </a:r>
          </a:p>
          <a:p>
            <a:pPr algn="ctr"/>
            <a:r>
              <a:rPr lang="en-GB" sz="4400" dirty="0"/>
              <a:t>always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lk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4. a</a:t>
            </a:r>
            <a:r>
              <a:rPr lang="en-GB" sz="3500" u="sng" dirty="0">
                <a:solidFill>
                  <a:srgbClr val="FF0000"/>
                </a:solidFill>
                <a:latin typeface="Andika"/>
                <a:ea typeface="Andika"/>
                <a:cs typeface="Andika"/>
              </a:rPr>
              <a:t>lwa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71646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all </a:t>
            </a:r>
          </a:p>
          <a:p>
            <a:pPr algn="ctr"/>
            <a:r>
              <a:rPr lang="en-GB" sz="4400" dirty="0"/>
              <a:t>ball </a:t>
            </a:r>
          </a:p>
          <a:p>
            <a:pPr algn="ctr"/>
            <a:r>
              <a:rPr lang="en-GB" sz="4400" dirty="0"/>
              <a:t>walk </a:t>
            </a:r>
          </a:p>
          <a:p>
            <a:pPr algn="ctr"/>
            <a:r>
              <a:rPr lang="en-GB" sz="4400" dirty="0"/>
              <a:t>always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4437711-0072-DE97-A882-75CFAF6F27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808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26475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orlways carried a footborll under his arm.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32789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always</a:t>
            </a:r>
            <a:r>
              <a:rPr lang="en-GB" sz="3400" dirty="0">
                <a:solidFill>
                  <a:schemeClr val="bg1"/>
                </a:solidFill>
              </a:rPr>
              <a:t> carried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football</a:t>
            </a:r>
            <a:r>
              <a:rPr lang="en-GB" sz="3400" dirty="0">
                <a:solidFill>
                  <a:schemeClr val="bg1"/>
                </a:solidFill>
              </a:rPr>
              <a:t> under his arm.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83807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always carried a football under his arm.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767B7-86CA-CBA8-3744-6B8619E08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875B04A-37A7-707C-3C78-60D5AD11BF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67F0FB27-B2FB-3CCD-AE06-E90F66ADF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7332865-DCDC-EEA6-C667-966F46F42C1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79326EC-6CD3-CB66-8004-413EC6404B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7962FC-4546-37B6-FDF7-00864A554D96}"/>
              </a:ext>
            </a:extLst>
          </p:cNvPr>
          <p:cNvSpPr txBox="1"/>
          <p:nvPr/>
        </p:nvSpPr>
        <p:spPr>
          <a:xfrm>
            <a:off x="332509" y="193266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creature's borll was stuck behind a torll worll,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it couldn't reach 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F3991A-E012-5612-9314-2411905E25F0}"/>
              </a:ext>
            </a:extLst>
          </p:cNvPr>
          <p:cNvSpPr txBox="1"/>
          <p:nvPr/>
        </p:nvSpPr>
        <p:spPr>
          <a:xfrm>
            <a:off x="332509" y="511176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creature’s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ball</a:t>
            </a:r>
            <a:r>
              <a:rPr lang="en-GB" sz="3400" dirty="0">
                <a:solidFill>
                  <a:schemeClr val="bg1"/>
                </a:solidFill>
              </a:rPr>
              <a:t> was stuck behind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tall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wall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it couldn't reach it.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0CE5DE-84DD-90FA-BE04-A40FF9C296C0}"/>
              </a:ext>
            </a:extLst>
          </p:cNvPr>
          <p:cNvSpPr txBox="1"/>
          <p:nvPr/>
        </p:nvSpPr>
        <p:spPr>
          <a:xfrm>
            <a:off x="332509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creature’s ball was stuck behind a tall wall,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it couldn't reach it.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79498F-E25C-0502-7D89-85EE59BBEF6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EF408A-D7B5-CE77-46FE-5B9169FFA10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47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384603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4C8B00D-0538-0FFE-7F98-27DE06549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7BA9D9C-B1CC-C580-362E-74A8EB02E0A5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22067D6-A3F4-3164-7273-A7B38891AA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262" y="1642621"/>
            <a:ext cx="2816827" cy="525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all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ball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call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walk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talk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always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5775" y="1730018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small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wall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tall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tallest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football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2249E2-FD45-43AE-28A7-A5E06561E1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EBC72477-D175-A647-BC68-D32D41BD358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459641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</p:spTree>
    <p:extLst>
      <p:ext uri="{BB962C8B-B14F-4D97-AF65-F5344CB8AC3E}">
        <p14:creationId xmlns:p14="http://schemas.microsoft.com/office/powerpoint/2010/main" val="267255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D1C821C-B43B-CF8D-3A64-137AEFE61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8007" y="740593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/or/ sound can be formed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But we are looking at another way of making the /or/ sound...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1563272" y="2032430"/>
            <a:ext cx="3327938" cy="2750316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444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000" dirty="0">
                  <a:solidFill>
                    <a:schemeClr val="bg1"/>
                  </a:solidFill>
                  <a:latin typeface="+mj-lt"/>
                </a:rPr>
                <a:t>&lt;or&gt; as in st</a:t>
              </a:r>
              <a:r>
                <a:rPr lang="en-GB" altLang="en-US" sz="2000" u="sng" dirty="0">
                  <a:solidFill>
                    <a:schemeClr val="bg1"/>
                  </a:solidFill>
                  <a:latin typeface="+mj-lt"/>
                </a:rPr>
                <a:t>or</a:t>
              </a:r>
              <a:r>
                <a:rPr lang="en-GB" altLang="en-US" sz="2000" dirty="0">
                  <a:solidFill>
                    <a:schemeClr val="bg1"/>
                  </a:solidFill>
                  <a:latin typeface="+mj-lt"/>
                </a:rPr>
                <a:t>m</a:t>
              </a:r>
              <a:endParaRPr lang="en-GB" alt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7954311" y="2058864"/>
            <a:ext cx="2817335" cy="2697448"/>
            <a:chOff x="4381243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487776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1243" y="1847520"/>
              <a:ext cx="3249227" cy="453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000" dirty="0">
                  <a:solidFill>
                    <a:schemeClr val="bg1"/>
                  </a:solidFill>
                  <a:latin typeface="+mj-lt"/>
                </a:rPr>
                <a:t>&lt;au&gt; as in h</a:t>
              </a:r>
              <a:r>
                <a:rPr lang="en-GB" altLang="en-US" sz="2000" u="sng" dirty="0">
                  <a:solidFill>
                    <a:schemeClr val="bg1"/>
                  </a:solidFill>
                  <a:latin typeface="+mj-lt"/>
                </a:rPr>
                <a:t>au</a:t>
              </a:r>
              <a:r>
                <a:rPr lang="en-GB" altLang="en-US" sz="2000" dirty="0">
                  <a:solidFill>
                    <a:schemeClr val="bg1"/>
                  </a:solidFill>
                  <a:latin typeface="+mj-lt"/>
                </a:rPr>
                <a:t>nt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D4C202A-15C7-A720-6BFA-BF36C5CCFC3A}"/>
              </a:ext>
            </a:extLst>
          </p:cNvPr>
          <p:cNvGrpSpPr/>
          <p:nvPr/>
        </p:nvGrpSpPr>
        <p:grpSpPr>
          <a:xfrm>
            <a:off x="5014093" y="2037935"/>
            <a:ext cx="2817335" cy="2739306"/>
            <a:chOff x="4471386" y="1794653"/>
            <a:chExt cx="3249227" cy="269744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DCB7EAC-E9A2-FFDA-1C93-43FFFA312D58}"/>
                </a:ext>
              </a:extLst>
            </p:cNvPr>
            <p:cNvSpPr/>
            <p:nvPr/>
          </p:nvSpPr>
          <p:spPr>
            <a:xfrm>
              <a:off x="4487776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1CD9BA-59B4-004F-2974-9FDBABB2A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446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000" dirty="0">
                  <a:solidFill>
                    <a:schemeClr val="bg1"/>
                  </a:solidFill>
                  <a:latin typeface="+mj-lt"/>
                </a:rPr>
                <a:t>&lt;aw&gt; as in cl</a:t>
              </a:r>
              <a:r>
                <a:rPr lang="en-GB" altLang="en-US" sz="2000" u="sng" dirty="0">
                  <a:solidFill>
                    <a:schemeClr val="bg1"/>
                  </a:solidFill>
                  <a:latin typeface="+mj-lt"/>
                </a:rPr>
                <a:t>aw</a:t>
              </a:r>
            </a:p>
          </p:txBody>
        </p:sp>
      </p:grpSp>
      <p:pic>
        <p:nvPicPr>
          <p:cNvPr id="18" name="Picture 17" descr="Lightning striking a city at night&#10;&#10;Description automatically generated">
            <a:extLst>
              <a:ext uri="{FF2B5EF4-FFF2-40B4-BE49-F238E27FC236}">
                <a16:creationId xmlns:a16="http://schemas.microsoft.com/office/drawing/2014/main" id="{EF42296B-9632-433D-C075-B5318487CF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949" y="2544412"/>
            <a:ext cx="2608411" cy="1738619"/>
          </a:xfrm>
          <a:prstGeom prst="rect">
            <a:avLst/>
          </a:prstGeom>
        </p:spPr>
      </p:pic>
      <p:pic>
        <p:nvPicPr>
          <p:cNvPr id="23" name="Picture 22" descr="A crab on the beach&#10;&#10;Description automatically generated">
            <a:extLst>
              <a:ext uri="{FF2B5EF4-FFF2-40B4-BE49-F238E27FC236}">
                <a16:creationId xmlns:a16="http://schemas.microsoft.com/office/drawing/2014/main" id="{A466E02A-02E1-BD5D-9D3B-4D9A26ABA7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5353" y="2533740"/>
            <a:ext cx="1876431" cy="1728000"/>
          </a:xfrm>
          <a:prstGeom prst="rect">
            <a:avLst/>
          </a:prstGeom>
        </p:spPr>
      </p:pic>
      <p:pic>
        <p:nvPicPr>
          <p:cNvPr id="26" name="Picture 25" descr="A car with a white curtain&#10;&#10;Description automatically generated">
            <a:extLst>
              <a:ext uri="{FF2B5EF4-FFF2-40B4-BE49-F238E27FC236}">
                <a16:creationId xmlns:a16="http://schemas.microsoft.com/office/drawing/2014/main" id="{A943F91D-970B-7CF2-BD93-91D605FEAD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3983" y="2544220"/>
            <a:ext cx="2277989" cy="17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448B8D4B-6804-B0C3-82BA-1998BE1DDA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986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GB" sz="4000" dirty="0"/>
              <a:t>Can you hear a common sound in these words?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always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call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talk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walk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273394" y="47137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tall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660431" y="47128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617862-452D-C136-259C-3D3DF668586E}"/>
              </a:ext>
            </a:extLst>
          </p:cNvPr>
          <p:cNvSpPr txBox="1">
            <a:spLocks/>
          </p:cNvSpPr>
          <p:nvPr/>
        </p:nvSpPr>
        <p:spPr>
          <a:xfrm>
            <a:off x="767056" y="5650221"/>
            <a:ext cx="10515600" cy="94986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/>
              <a:t>Can you see how it is spelt? 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305A199D-45B5-C8BC-27AB-72BFED59D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996D783-0F2E-AEEF-930A-5D1417430F36}"/>
              </a:ext>
            </a:extLst>
          </p:cNvPr>
          <p:cNvSpPr txBox="1">
            <a:spLocks/>
          </p:cNvSpPr>
          <p:nvPr/>
        </p:nvSpPr>
        <p:spPr>
          <a:xfrm>
            <a:off x="1631770" y="307340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ways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98CF9A7-C939-F395-7CC7-200734440B1F}"/>
              </a:ext>
            </a:extLst>
          </p:cNvPr>
          <p:cNvSpPr txBox="1">
            <a:spLocks/>
          </p:cNvSpPr>
          <p:nvPr/>
        </p:nvSpPr>
        <p:spPr>
          <a:xfrm>
            <a:off x="9712132" y="209755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E5395A6-B5CE-2A31-14DE-F8811F373A7E}"/>
              </a:ext>
            </a:extLst>
          </p:cNvPr>
          <p:cNvSpPr txBox="1">
            <a:spLocks/>
          </p:cNvSpPr>
          <p:nvPr/>
        </p:nvSpPr>
        <p:spPr>
          <a:xfrm>
            <a:off x="6301977" y="308289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02BDFB-9019-5010-02B9-4E9C1CB683FA}"/>
              </a:ext>
            </a:extLst>
          </p:cNvPr>
          <p:cNvSpPr txBox="1">
            <a:spLocks/>
          </p:cNvSpPr>
          <p:nvPr/>
        </p:nvSpPr>
        <p:spPr>
          <a:xfrm>
            <a:off x="8671929" y="307340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AD6CC9-7405-915E-715D-D68D5FF33EE3}"/>
              </a:ext>
            </a:extLst>
          </p:cNvPr>
          <p:cNvSpPr txBox="1">
            <a:spLocks/>
          </p:cNvSpPr>
          <p:nvPr/>
        </p:nvSpPr>
        <p:spPr>
          <a:xfrm>
            <a:off x="5104274" y="209755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306A3DD-F280-22DD-E509-F84B16E16003}"/>
              </a:ext>
            </a:extLst>
          </p:cNvPr>
          <p:cNvSpPr txBox="1">
            <a:spLocks/>
          </p:cNvSpPr>
          <p:nvPr/>
        </p:nvSpPr>
        <p:spPr>
          <a:xfrm>
            <a:off x="496416" y="209755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D5A440-C1FD-214F-FA6C-C51BB6D2A34C}"/>
              </a:ext>
            </a:extLst>
          </p:cNvPr>
          <p:cNvSpPr txBox="1">
            <a:spLocks/>
          </p:cNvSpPr>
          <p:nvPr/>
        </p:nvSpPr>
        <p:spPr>
          <a:xfrm>
            <a:off x="7408203" y="209755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355BEF8-AAC4-BD54-224B-703F9926B4A4}"/>
              </a:ext>
            </a:extLst>
          </p:cNvPr>
          <p:cNvSpPr txBox="1">
            <a:spLocks/>
          </p:cNvSpPr>
          <p:nvPr/>
        </p:nvSpPr>
        <p:spPr>
          <a:xfrm>
            <a:off x="2800345" y="209755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5" name="Title 20">
            <a:extLst>
              <a:ext uri="{FF2B5EF4-FFF2-40B4-BE49-F238E27FC236}">
                <a16:creationId xmlns:a16="http://schemas.microsoft.com/office/drawing/2014/main" id="{238C8F43-32D5-AD69-4E4D-BE64C12B90FE}"/>
              </a:ext>
            </a:extLst>
          </p:cNvPr>
          <p:cNvSpPr txBox="1">
            <a:spLocks/>
          </p:cNvSpPr>
          <p:nvPr/>
        </p:nvSpPr>
        <p:spPr>
          <a:xfrm>
            <a:off x="1536619" y="534387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>
                <a:solidFill>
                  <a:schemeClr val="bg1"/>
                </a:solidFill>
                <a:latin typeface="+mj-lt"/>
              </a:rPr>
              <a:t>&lt;a&gt; may say /or/ before ………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itle 20">
            <a:extLst>
              <a:ext uri="{FF2B5EF4-FFF2-40B4-BE49-F238E27FC236}">
                <a16:creationId xmlns:a16="http://schemas.microsoft.com/office/drawing/2014/main" id="{9E31AA8E-6714-0832-7C60-65A3CD854D51}"/>
              </a:ext>
            </a:extLst>
          </p:cNvPr>
          <p:cNvSpPr txBox="1">
            <a:spLocks/>
          </p:cNvSpPr>
          <p:nvPr/>
        </p:nvSpPr>
        <p:spPr>
          <a:xfrm>
            <a:off x="1536619" y="534387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&lt;a&gt; may say /or/ before l, </a:t>
            </a:r>
            <a:r>
              <a:rPr lang="en-GB" altLang="en-US" sz="3600" dirty="0" err="1">
                <a:solidFill>
                  <a:schemeClr val="bg1"/>
                </a:solidFill>
                <a:latin typeface="+mj-lt"/>
              </a:rPr>
              <a:t>ll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or </a:t>
            </a:r>
            <a:r>
              <a:rPr lang="en-GB" altLang="en-US" sz="3600" dirty="0" err="1">
                <a:solidFill>
                  <a:schemeClr val="bg1"/>
                </a:solidFill>
                <a:latin typeface="+mj-lt"/>
              </a:rPr>
              <a:t>lk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607"/>
            <a:ext cx="2321476" cy="216590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6C5477C-5E73-00B9-C35C-6BCD547E02F7}"/>
              </a:ext>
            </a:extLst>
          </p:cNvPr>
          <p:cNvSpPr txBox="1">
            <a:spLocks/>
          </p:cNvSpPr>
          <p:nvPr/>
        </p:nvSpPr>
        <p:spPr>
          <a:xfrm>
            <a:off x="496415" y="4245195"/>
            <a:ext cx="11121843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think of any more words that follow this rule?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81FE9E7-2AF1-4394-E8DE-15C4D72B1981}"/>
              </a:ext>
            </a:extLst>
          </p:cNvPr>
          <p:cNvSpPr txBox="1">
            <a:spLocks/>
          </p:cNvSpPr>
          <p:nvPr/>
        </p:nvSpPr>
        <p:spPr>
          <a:xfrm>
            <a:off x="2126644" y="5429110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football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0F36E4B-ACEB-B596-4A47-9ACC86AB4C6A}"/>
              </a:ext>
            </a:extLst>
          </p:cNvPr>
          <p:cNvSpPr txBox="1">
            <a:spLocks/>
          </p:cNvSpPr>
          <p:nvPr/>
        </p:nvSpPr>
        <p:spPr>
          <a:xfrm>
            <a:off x="4180647" y="5429110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stall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167FB2D-2049-DBE0-6AF3-B7F0F416E346}"/>
              </a:ext>
            </a:extLst>
          </p:cNvPr>
          <p:cNvSpPr txBox="1">
            <a:spLocks/>
          </p:cNvSpPr>
          <p:nvPr/>
        </p:nvSpPr>
        <p:spPr>
          <a:xfrm>
            <a:off x="6258435" y="5429110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70865FB-F262-D900-E2BD-0EC37CC29BB5}"/>
              </a:ext>
            </a:extLst>
          </p:cNvPr>
          <p:cNvSpPr txBox="1">
            <a:spLocks/>
          </p:cNvSpPr>
          <p:nvPr/>
        </p:nvSpPr>
        <p:spPr>
          <a:xfrm>
            <a:off x="8382383" y="5429110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objects on it&#10;&#10;Description automatically generated">
            <a:extLst>
              <a:ext uri="{FF2B5EF4-FFF2-40B4-BE49-F238E27FC236}">
                <a16:creationId xmlns:a16="http://schemas.microsoft.com/office/drawing/2014/main" id="{247886CF-116B-9B18-6067-7622BEF3C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3847904" y="2677827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063048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4095707" y="450074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talk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6375452" y="2662709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talk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6590593" y="3628042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6342795" y="4485623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wall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3" name="TextBox 8202">
            <a:extLst>
              <a:ext uri="{FF2B5EF4-FFF2-40B4-BE49-F238E27FC236}">
                <a16:creationId xmlns:a16="http://schemas.microsoft.com/office/drawing/2014/main" id="{EAE10864-AF24-C7DB-1533-737DFD296F60}"/>
              </a:ext>
            </a:extLst>
          </p:cNvPr>
          <p:cNvSpPr txBox="1"/>
          <p:nvPr/>
        </p:nvSpPr>
        <p:spPr>
          <a:xfrm>
            <a:off x="8902998" y="2677828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wall</a:t>
            </a:r>
          </a:p>
        </p:txBody>
      </p:sp>
      <p:sp>
        <p:nvSpPr>
          <p:cNvPr id="8204" name="TextBox 8203">
            <a:extLst>
              <a:ext uri="{FF2B5EF4-FFF2-40B4-BE49-F238E27FC236}">
                <a16:creationId xmlns:a16="http://schemas.microsoft.com/office/drawing/2014/main" id="{7B9C4886-CEE1-D80C-787A-22A6C9135AFB}"/>
              </a:ext>
            </a:extLst>
          </p:cNvPr>
          <p:cNvSpPr txBox="1"/>
          <p:nvPr/>
        </p:nvSpPr>
        <p:spPr>
          <a:xfrm>
            <a:off x="9118139" y="364316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5" name="TextBox 8204">
            <a:extLst>
              <a:ext uri="{FF2B5EF4-FFF2-40B4-BE49-F238E27FC236}">
                <a16:creationId xmlns:a16="http://schemas.microsoft.com/office/drawing/2014/main" id="{F715949E-542F-A64B-9AA7-4A949986D59D}"/>
              </a:ext>
            </a:extLst>
          </p:cNvPr>
          <p:cNvSpPr txBox="1"/>
          <p:nvPr/>
        </p:nvSpPr>
        <p:spPr>
          <a:xfrm>
            <a:off x="8870341" y="4500742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bell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3845791" y="3612251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tall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3671638" y="1604356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DF5E4B7-8BFD-6D6B-0B97-802B8F19E38A}"/>
              </a:ext>
            </a:extLst>
          </p:cNvPr>
          <p:cNvSpPr txBox="1"/>
          <p:nvPr/>
        </p:nvSpPr>
        <p:spPr>
          <a:xfrm>
            <a:off x="6375450" y="3585177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walk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39466F-A173-D3F9-A2F7-DA12A2F73771}"/>
              </a:ext>
            </a:extLst>
          </p:cNvPr>
          <p:cNvSpPr txBox="1"/>
          <p:nvPr/>
        </p:nvSpPr>
        <p:spPr>
          <a:xfrm>
            <a:off x="8954871" y="3582065"/>
            <a:ext cx="145110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ball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8196" name="Group 8195">
            <a:extLst>
              <a:ext uri="{FF2B5EF4-FFF2-40B4-BE49-F238E27FC236}">
                <a16:creationId xmlns:a16="http://schemas.microsoft.com/office/drawing/2014/main" id="{0ED02BDD-6DCD-315E-F91F-D05D2410F92A}"/>
              </a:ext>
            </a:extLst>
          </p:cNvPr>
          <p:cNvGrpSpPr/>
          <p:nvPr/>
        </p:nvGrpSpPr>
        <p:grpSpPr>
          <a:xfrm>
            <a:off x="8726729" y="1604357"/>
            <a:ext cx="1920055" cy="4765340"/>
            <a:chOff x="4887781" y="1805476"/>
            <a:chExt cx="1806266" cy="3307721"/>
          </a:xfrm>
        </p:grpSpPr>
        <p:sp>
          <p:nvSpPr>
            <p:cNvPr id="8197" name="Title 20">
              <a:extLst>
                <a:ext uri="{FF2B5EF4-FFF2-40B4-BE49-F238E27FC236}">
                  <a16:creationId xmlns:a16="http://schemas.microsoft.com/office/drawing/2014/main" id="{C6193135-F436-5D06-C14B-A65D43BD1C32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198" name="Title 20">
              <a:extLst>
                <a:ext uri="{FF2B5EF4-FFF2-40B4-BE49-F238E27FC236}">
                  <a16:creationId xmlns:a16="http://schemas.microsoft.com/office/drawing/2014/main" id="{B2DD05DC-4F62-AB8A-5C8D-225F8757100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199" name="Title 20">
              <a:extLst>
                <a:ext uri="{FF2B5EF4-FFF2-40B4-BE49-F238E27FC236}">
                  <a16:creationId xmlns:a16="http://schemas.microsoft.com/office/drawing/2014/main" id="{D5245BDE-5619-CA4F-5F5A-30DC96F4C66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0" name="Title 20">
              <a:extLst>
                <a:ext uri="{FF2B5EF4-FFF2-40B4-BE49-F238E27FC236}">
                  <a16:creationId xmlns:a16="http://schemas.microsoft.com/office/drawing/2014/main" id="{B50E74F8-5CEC-1794-DDFF-EE4B0C051027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1" name="Title 20">
              <a:extLst>
                <a:ext uri="{FF2B5EF4-FFF2-40B4-BE49-F238E27FC236}">
                  <a16:creationId xmlns:a16="http://schemas.microsoft.com/office/drawing/2014/main" id="{106F56A1-BAE6-A1F7-EFBB-E3BEA6C3B5C6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8202" name="Title 20">
              <a:extLst>
                <a:ext uri="{FF2B5EF4-FFF2-40B4-BE49-F238E27FC236}">
                  <a16:creationId xmlns:a16="http://schemas.microsoft.com/office/drawing/2014/main" id="{9C3EBCCE-42A7-1423-F31B-44D3F0B811C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6199183" y="1589238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C764A-0750-2F9A-0C34-0F495397C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A0164EC-8FB5-C369-70FD-7322179630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A8CE632-76F4-0501-D969-B247DD0117B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help complete the grid?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F97D493-6B61-E06B-0020-F7DC9C9848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598250"/>
              </p:ext>
            </p:extLst>
          </p:nvPr>
        </p:nvGraphicFramePr>
        <p:xfrm>
          <a:off x="3212408" y="1509897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1532</Words>
  <Application>Microsoft Office PowerPoint</Application>
  <PresentationFormat>Widescreen</PresentationFormat>
  <Paragraphs>838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Andika</vt:lpstr>
      <vt:lpstr>Arial</vt:lpstr>
      <vt:lpstr>Office Theme</vt:lpstr>
      <vt:lpstr> How to Use this PowerPoint</vt:lpstr>
      <vt:lpstr>The /or/ sound spelt a before l. </vt:lpstr>
      <vt:lpstr>PowerPoint Presentation</vt:lpstr>
      <vt:lpstr>PowerPoint Presentation</vt:lpstr>
      <vt:lpstr>The /or/ sound can be formed using: </vt:lpstr>
      <vt:lpstr>Can you hear a common sound in these words?</vt:lpstr>
      <vt:lpstr>PowerPoint Presentation</vt:lpstr>
      <vt:lpstr>Can you work out what words are missing?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2025-12-08T15:57:27Z</dcterms:modified>
</cp:coreProperties>
</file>