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6" r:id="rId2"/>
    <p:sldId id="274" r:id="rId3"/>
    <p:sldId id="360" r:id="rId4"/>
    <p:sldId id="363" r:id="rId5"/>
    <p:sldId id="301" r:id="rId6"/>
    <p:sldId id="292" r:id="rId7"/>
    <p:sldId id="366" r:id="rId8"/>
    <p:sldId id="279" r:id="rId9"/>
    <p:sldId id="302" r:id="rId10"/>
    <p:sldId id="294" r:id="rId11"/>
    <p:sldId id="299" r:id="rId12"/>
    <p:sldId id="404" r:id="rId13"/>
    <p:sldId id="405" r:id="rId14"/>
    <p:sldId id="370" r:id="rId15"/>
    <p:sldId id="371" r:id="rId16"/>
    <p:sldId id="361" r:id="rId17"/>
    <p:sldId id="365" r:id="rId18"/>
    <p:sldId id="352" r:id="rId19"/>
    <p:sldId id="367" r:id="rId20"/>
    <p:sldId id="277" r:id="rId21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7F65B4-EC45-4B11-B8C1-10909FDE6B33}" v="2" dt="2025-12-08T15:57:11.6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57:11.654" v="2"/>
      <pc:docMkLst>
        <pc:docMk/>
      </pc:docMkLst>
      <pc:sldChg chg="addSp modSp modAnim">
        <pc:chgData name="Glen Jones" userId="e846aaca-4b24-4b13-b0d0-f2308e16b284" providerId="ADAL" clId="{ED47ACC3-9597-4D89-A1DC-43CF280EF274}" dt="2025-12-08T15:57:11.654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5:57:11.654" v="2"/>
          <ac:spMkLst>
            <pc:docMk/>
            <pc:sldMk cId="0" sldId="277"/>
            <ac:spMk id="2" creationId="{6C8B8E34-D78C-78E3-5F79-6EB1C4776A3C}"/>
          </ac:spMkLst>
        </pc:spChg>
      </pc:sldChg>
      <pc:sldChg chg="del">
        <pc:chgData name="Glen Jones" userId="e846aaca-4b24-4b13-b0d0-f2308e16b284" providerId="ADAL" clId="{ED47ACC3-9597-4D89-A1DC-43CF280EF274}" dt="2025-12-08T15:53:47.975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53:46.742" v="0"/>
        <pc:sldMkLst>
          <pc:docMk/>
          <pc:sldMk cId="1835447633" sldId="40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183544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0FA93ED9-B084-0670-B5D9-EEA953ECC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614361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at one more suffix: -tion.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55375" y="3064476"/>
            <a:ext cx="10694196" cy="2820260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think of any words that end in -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tion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8C70CBA5-AD12-923A-A663-98BE1EBE6B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4642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830259" y="208368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3546955" y="208368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D4A2EE2-51F2-7BAA-65AC-926C2820EF30}"/>
              </a:ext>
            </a:extLst>
          </p:cNvPr>
          <p:cNvSpPr txBox="1">
            <a:spLocks/>
          </p:cNvSpPr>
          <p:nvPr/>
        </p:nvSpPr>
        <p:spPr>
          <a:xfrm>
            <a:off x="6263651" y="2083683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fic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8ACEBD0-0CE4-F5AB-DAD7-D539039A0968}"/>
              </a:ext>
            </a:extLst>
          </p:cNvPr>
          <p:cNvSpPr txBox="1">
            <a:spLocks/>
          </p:cNvSpPr>
          <p:nvPr/>
        </p:nvSpPr>
        <p:spPr>
          <a:xfrm>
            <a:off x="8980347" y="208368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E9180D7-DBF0-C062-469A-A250316A390F}"/>
              </a:ext>
            </a:extLst>
          </p:cNvPr>
          <p:cNvSpPr txBox="1">
            <a:spLocks/>
          </p:cNvSpPr>
          <p:nvPr/>
        </p:nvSpPr>
        <p:spPr>
          <a:xfrm>
            <a:off x="3546954" y="319402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44FC3FE-18AC-F73D-7E89-F1C2A80C06A2}"/>
              </a:ext>
            </a:extLst>
          </p:cNvPr>
          <p:cNvSpPr txBox="1">
            <a:spLocks/>
          </p:cNvSpPr>
          <p:nvPr/>
        </p:nvSpPr>
        <p:spPr>
          <a:xfrm>
            <a:off x="3546953" y="430436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374C935E-69BE-FDC1-54A8-D955509507C3}"/>
              </a:ext>
            </a:extLst>
          </p:cNvPr>
          <p:cNvSpPr txBox="1">
            <a:spLocks/>
          </p:cNvSpPr>
          <p:nvPr/>
        </p:nvSpPr>
        <p:spPr>
          <a:xfrm>
            <a:off x="3546952" y="541471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atten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A358D17-EDCD-22AF-4725-F3010176D0AD}"/>
              </a:ext>
            </a:extLst>
          </p:cNvPr>
          <p:cNvSpPr txBox="1">
            <a:spLocks/>
          </p:cNvSpPr>
          <p:nvPr/>
        </p:nvSpPr>
        <p:spPr>
          <a:xfrm>
            <a:off x="6263651" y="319402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5656B77-6812-3448-F259-45A03BD15763}"/>
              </a:ext>
            </a:extLst>
          </p:cNvPr>
          <p:cNvSpPr txBox="1">
            <a:spLocks/>
          </p:cNvSpPr>
          <p:nvPr/>
        </p:nvSpPr>
        <p:spPr>
          <a:xfrm>
            <a:off x="8980347" y="319402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DD398E2E-F96B-A046-C0CE-60598D81C1B2}"/>
              </a:ext>
            </a:extLst>
          </p:cNvPr>
          <p:cNvSpPr txBox="1">
            <a:spLocks/>
          </p:cNvSpPr>
          <p:nvPr/>
        </p:nvSpPr>
        <p:spPr>
          <a:xfrm>
            <a:off x="6263650" y="427842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2FF6DCE-5382-5756-C585-6F709317FF40}"/>
              </a:ext>
            </a:extLst>
          </p:cNvPr>
          <p:cNvSpPr txBox="1">
            <a:spLocks/>
          </p:cNvSpPr>
          <p:nvPr/>
        </p:nvSpPr>
        <p:spPr>
          <a:xfrm>
            <a:off x="8980346" y="4278419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competi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3FE8527-7FF8-6E95-2A88-7F1383D3E4F1}"/>
              </a:ext>
            </a:extLst>
          </p:cNvPr>
          <p:cNvSpPr txBox="1">
            <a:spLocks/>
          </p:cNvSpPr>
          <p:nvPr/>
        </p:nvSpPr>
        <p:spPr>
          <a:xfrm>
            <a:off x="6263650" y="537838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educa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CBB8DB1-9202-7F72-72E0-C9E84C9B84F6}"/>
              </a:ext>
            </a:extLst>
          </p:cNvPr>
          <p:cNvSpPr txBox="1">
            <a:spLocks/>
          </p:cNvSpPr>
          <p:nvPr/>
        </p:nvSpPr>
        <p:spPr>
          <a:xfrm>
            <a:off x="8980346" y="537838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75" y="3194025"/>
            <a:ext cx="2559496" cy="329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6440FA-CA6B-D4FD-A071-11B91F5AB0D3}"/>
              </a:ext>
            </a:extLst>
          </p:cNvPr>
          <p:cNvSpPr txBox="1">
            <a:spLocks/>
          </p:cNvSpPr>
          <p:nvPr/>
        </p:nvSpPr>
        <p:spPr>
          <a:xfrm>
            <a:off x="7464941" y="1785850"/>
            <a:ext cx="2698525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competition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7468042" y="2508242"/>
            <a:ext cx="2692321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education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A52E833-4707-4231-74FE-AB2D14D8D113}"/>
              </a:ext>
            </a:extLst>
          </p:cNvPr>
          <p:cNvCxnSpPr>
            <a:cxnSpLocks/>
          </p:cNvCxnSpPr>
          <p:nvPr/>
        </p:nvCxnSpPr>
        <p:spPr>
          <a:xfrm>
            <a:off x="6206686" y="2194129"/>
            <a:ext cx="979634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F51510-668A-F5A0-39DB-B1746BB4F564}"/>
              </a:ext>
            </a:extLst>
          </p:cNvPr>
          <p:cNvSpPr txBox="1">
            <a:spLocks/>
          </p:cNvSpPr>
          <p:nvPr/>
        </p:nvSpPr>
        <p:spPr>
          <a:xfrm>
            <a:off x="4068609" y="1818696"/>
            <a:ext cx="685516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08733C-8094-20A7-0A47-BCF5C72757FD}"/>
              </a:ext>
            </a:extLst>
          </p:cNvPr>
          <p:cNvSpPr txBox="1">
            <a:spLocks/>
          </p:cNvSpPr>
          <p:nvPr/>
        </p:nvSpPr>
        <p:spPr>
          <a:xfrm>
            <a:off x="4918574" y="1804615"/>
            <a:ext cx="943258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342D1E-FC1A-7DE7-C5EB-BC4A1E949589}"/>
              </a:ext>
            </a:extLst>
          </p:cNvPr>
          <p:cNvSpPr txBox="1">
            <a:spLocks/>
          </p:cNvSpPr>
          <p:nvPr/>
        </p:nvSpPr>
        <p:spPr>
          <a:xfrm>
            <a:off x="1782519" y="2498337"/>
            <a:ext cx="2124742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educate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766D8C8-FD17-0E39-BC4C-662442B1F099}"/>
              </a:ext>
            </a:extLst>
          </p:cNvPr>
          <p:cNvSpPr txBox="1">
            <a:spLocks/>
          </p:cNvSpPr>
          <p:nvPr/>
        </p:nvSpPr>
        <p:spPr>
          <a:xfrm>
            <a:off x="4071710" y="2508242"/>
            <a:ext cx="685516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6D71267-0614-C366-B674-3A91FF922818}"/>
              </a:ext>
            </a:extLst>
          </p:cNvPr>
          <p:cNvSpPr txBox="1">
            <a:spLocks/>
          </p:cNvSpPr>
          <p:nvPr/>
        </p:nvSpPr>
        <p:spPr>
          <a:xfrm>
            <a:off x="4921675" y="2498337"/>
            <a:ext cx="943258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ion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E53DFFB-D056-6BD2-9910-31226A05FAEF}"/>
              </a:ext>
            </a:extLst>
          </p:cNvPr>
          <p:cNvCxnSpPr>
            <a:cxnSpLocks/>
          </p:cNvCxnSpPr>
          <p:nvPr/>
        </p:nvCxnSpPr>
        <p:spPr>
          <a:xfrm>
            <a:off x="6209787" y="2783261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91D2573-FF98-4D26-D992-3AB9C7740AD0}"/>
              </a:ext>
            </a:extLst>
          </p:cNvPr>
          <p:cNvSpPr txBox="1">
            <a:spLocks/>
          </p:cNvSpPr>
          <p:nvPr/>
        </p:nvSpPr>
        <p:spPr>
          <a:xfrm>
            <a:off x="1782522" y="3167185"/>
            <a:ext cx="2124741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hesitate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DE1363A-5A4D-0762-BF32-96AF25B06FB6}"/>
              </a:ext>
            </a:extLst>
          </p:cNvPr>
          <p:cNvSpPr txBox="1">
            <a:spLocks/>
          </p:cNvSpPr>
          <p:nvPr/>
        </p:nvSpPr>
        <p:spPr>
          <a:xfrm>
            <a:off x="4071713" y="3177090"/>
            <a:ext cx="685516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9E9EFE49-B4E6-ED1F-D0C1-EC4175D7109D}"/>
              </a:ext>
            </a:extLst>
          </p:cNvPr>
          <p:cNvSpPr txBox="1">
            <a:spLocks/>
          </p:cNvSpPr>
          <p:nvPr/>
        </p:nvSpPr>
        <p:spPr>
          <a:xfrm>
            <a:off x="4921678" y="3167185"/>
            <a:ext cx="943258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ion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F80C6A5-C6B5-1E38-D501-87A914BAF890}"/>
              </a:ext>
            </a:extLst>
          </p:cNvPr>
          <p:cNvCxnSpPr>
            <a:cxnSpLocks/>
          </p:cNvCxnSpPr>
          <p:nvPr/>
        </p:nvCxnSpPr>
        <p:spPr>
          <a:xfrm>
            <a:off x="6209790" y="3452109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B711FBA7-C841-35B0-E1DB-A59DDBE7ED57}"/>
              </a:ext>
            </a:extLst>
          </p:cNvPr>
          <p:cNvSpPr txBox="1">
            <a:spLocks/>
          </p:cNvSpPr>
          <p:nvPr/>
        </p:nvSpPr>
        <p:spPr>
          <a:xfrm>
            <a:off x="7458737" y="3173805"/>
            <a:ext cx="2692321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hesitation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97C299A-C07F-4190-5655-0F9B1C7DDAD7}"/>
              </a:ext>
            </a:extLst>
          </p:cNvPr>
          <p:cNvSpPr txBox="1">
            <a:spLocks/>
          </p:cNvSpPr>
          <p:nvPr/>
        </p:nvSpPr>
        <p:spPr>
          <a:xfrm>
            <a:off x="1779418" y="1817335"/>
            <a:ext cx="2124742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compete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1C238EA-C071-2179-2435-9200951219DF}"/>
              </a:ext>
            </a:extLst>
          </p:cNvPr>
          <p:cNvSpPr txBox="1">
            <a:spLocks/>
          </p:cNvSpPr>
          <p:nvPr/>
        </p:nvSpPr>
        <p:spPr>
          <a:xfrm>
            <a:off x="1773214" y="832911"/>
            <a:ext cx="2124741" cy="81009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Root verb</a:t>
            </a:r>
            <a:endParaRPr lang="en-GB" sz="2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D197D5-90AE-F702-4E93-B357DEFB3CF0}"/>
              </a:ext>
            </a:extLst>
          </p:cNvPr>
          <p:cNvSpPr txBox="1">
            <a:spLocks/>
          </p:cNvSpPr>
          <p:nvPr/>
        </p:nvSpPr>
        <p:spPr>
          <a:xfrm>
            <a:off x="4876230" y="832912"/>
            <a:ext cx="979397" cy="819870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ion</a:t>
            </a:r>
            <a:endParaRPr lang="en-GB" sz="2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99003DF-AD0E-5723-A37C-2D2E28061F9B}"/>
              </a:ext>
            </a:extLst>
          </p:cNvPr>
          <p:cNvSpPr txBox="1">
            <a:spLocks/>
          </p:cNvSpPr>
          <p:nvPr/>
        </p:nvSpPr>
        <p:spPr>
          <a:xfrm>
            <a:off x="7458737" y="796335"/>
            <a:ext cx="2698525" cy="819870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endParaRPr lang="en-GB" sz="2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B9A24D20-3B6E-4080-C18B-B3D46C733650}"/>
              </a:ext>
            </a:extLst>
          </p:cNvPr>
          <p:cNvSpPr txBox="1">
            <a:spLocks/>
          </p:cNvSpPr>
          <p:nvPr/>
        </p:nvSpPr>
        <p:spPr>
          <a:xfrm>
            <a:off x="1782519" y="3850342"/>
            <a:ext cx="2124741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complete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CDA961B3-408B-3F25-32EE-F5538C761F6C}"/>
              </a:ext>
            </a:extLst>
          </p:cNvPr>
          <p:cNvSpPr txBox="1">
            <a:spLocks/>
          </p:cNvSpPr>
          <p:nvPr/>
        </p:nvSpPr>
        <p:spPr>
          <a:xfrm>
            <a:off x="4071710" y="3860247"/>
            <a:ext cx="685516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86BAAD07-FD32-8944-361E-70CFE5F255A0}"/>
              </a:ext>
            </a:extLst>
          </p:cNvPr>
          <p:cNvSpPr txBox="1">
            <a:spLocks/>
          </p:cNvSpPr>
          <p:nvPr/>
        </p:nvSpPr>
        <p:spPr>
          <a:xfrm>
            <a:off x="4921675" y="3850342"/>
            <a:ext cx="943258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ion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34401FB-6780-FA18-0A0A-4B76EE3519F8}"/>
              </a:ext>
            </a:extLst>
          </p:cNvPr>
          <p:cNvCxnSpPr>
            <a:cxnSpLocks/>
          </p:cNvCxnSpPr>
          <p:nvPr/>
        </p:nvCxnSpPr>
        <p:spPr>
          <a:xfrm>
            <a:off x="6209787" y="4135266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6364DB1-AFBD-966B-F789-73DB407AB9B2}"/>
              </a:ext>
            </a:extLst>
          </p:cNvPr>
          <p:cNvSpPr txBox="1">
            <a:spLocks/>
          </p:cNvSpPr>
          <p:nvPr/>
        </p:nvSpPr>
        <p:spPr>
          <a:xfrm>
            <a:off x="7471143" y="3868699"/>
            <a:ext cx="2692321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completion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C17C7530-9506-E592-BDCA-9F171373C965}"/>
              </a:ext>
            </a:extLst>
          </p:cNvPr>
          <p:cNvSpPr txBox="1">
            <a:spLocks/>
          </p:cNvSpPr>
          <p:nvPr/>
        </p:nvSpPr>
        <p:spPr>
          <a:xfrm>
            <a:off x="1782519" y="4515674"/>
            <a:ext cx="2124741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create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443B6CC9-73AF-3B11-79A7-D35F0499DE33}"/>
              </a:ext>
            </a:extLst>
          </p:cNvPr>
          <p:cNvSpPr txBox="1">
            <a:spLocks/>
          </p:cNvSpPr>
          <p:nvPr/>
        </p:nvSpPr>
        <p:spPr>
          <a:xfrm>
            <a:off x="4071710" y="4525579"/>
            <a:ext cx="685516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8A66C9D0-E98E-8D96-FB81-FC888290D227}"/>
              </a:ext>
            </a:extLst>
          </p:cNvPr>
          <p:cNvSpPr txBox="1">
            <a:spLocks/>
          </p:cNvSpPr>
          <p:nvPr/>
        </p:nvSpPr>
        <p:spPr>
          <a:xfrm>
            <a:off x="4921675" y="4515674"/>
            <a:ext cx="943258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ion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46E4F69-06A1-56FB-4595-1CDC145E5AC8}"/>
              </a:ext>
            </a:extLst>
          </p:cNvPr>
          <p:cNvCxnSpPr>
            <a:cxnSpLocks/>
          </p:cNvCxnSpPr>
          <p:nvPr/>
        </p:nvCxnSpPr>
        <p:spPr>
          <a:xfrm>
            <a:off x="6209787" y="4800598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DCCF5A9F-C35C-71C1-6B60-36034B290F18}"/>
              </a:ext>
            </a:extLst>
          </p:cNvPr>
          <p:cNvSpPr txBox="1">
            <a:spLocks/>
          </p:cNvSpPr>
          <p:nvPr/>
        </p:nvSpPr>
        <p:spPr>
          <a:xfrm>
            <a:off x="7471143" y="4505769"/>
            <a:ext cx="2692321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creation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BC02A2F9-6F00-8E8E-09FF-C621F524CEF4}"/>
              </a:ext>
            </a:extLst>
          </p:cNvPr>
          <p:cNvSpPr txBox="1">
            <a:spLocks/>
          </p:cNvSpPr>
          <p:nvPr/>
        </p:nvSpPr>
        <p:spPr>
          <a:xfrm>
            <a:off x="632445" y="5448090"/>
            <a:ext cx="10721008" cy="11231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see what is happening to words ending in &lt;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&gt; when adding the suffix &lt;</a:t>
            </a:r>
            <a:r>
              <a:rPr lang="en-GB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tion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&gt;?</a:t>
            </a:r>
          </a:p>
        </p:txBody>
      </p:sp>
      <p:sp>
        <p:nvSpPr>
          <p:cNvPr id="54" name="Content Placeholder 2">
            <a:extLst>
              <a:ext uri="{FF2B5EF4-FFF2-40B4-BE49-F238E27FC236}">
                <a16:creationId xmlns:a16="http://schemas.microsoft.com/office/drawing/2014/main" id="{5F21B0FA-A21D-F3FB-BD4F-E720FB16D088}"/>
              </a:ext>
            </a:extLst>
          </p:cNvPr>
          <p:cNvSpPr txBox="1">
            <a:spLocks/>
          </p:cNvSpPr>
          <p:nvPr/>
        </p:nvSpPr>
        <p:spPr>
          <a:xfrm>
            <a:off x="1782519" y="2508998"/>
            <a:ext cx="2124742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educa</a:t>
            </a:r>
            <a:r>
              <a:rPr lang="en-US" sz="2000" u="sng" dirty="0">
                <a:solidFill>
                  <a:srgbClr val="FFFF00"/>
                </a:solidFill>
                <a:latin typeface="Andika" panose="02000000000000000000" pitchFamily="2" charset="0"/>
              </a:rPr>
              <a:t>te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7EA56813-1123-C3AF-5D11-60E4ADC60C7C}"/>
              </a:ext>
            </a:extLst>
          </p:cNvPr>
          <p:cNvSpPr txBox="1">
            <a:spLocks/>
          </p:cNvSpPr>
          <p:nvPr/>
        </p:nvSpPr>
        <p:spPr>
          <a:xfrm>
            <a:off x="1782522" y="3177846"/>
            <a:ext cx="2124741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hesita</a:t>
            </a:r>
            <a:r>
              <a:rPr lang="en-US" sz="2000" u="sng" dirty="0">
                <a:solidFill>
                  <a:srgbClr val="FFFF00"/>
                </a:solidFill>
                <a:latin typeface="Andika" panose="02000000000000000000" pitchFamily="2" charset="0"/>
              </a:rPr>
              <a:t>te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8DC486D6-766A-B75A-6F54-51619302761E}"/>
              </a:ext>
            </a:extLst>
          </p:cNvPr>
          <p:cNvSpPr txBox="1">
            <a:spLocks/>
          </p:cNvSpPr>
          <p:nvPr/>
        </p:nvSpPr>
        <p:spPr>
          <a:xfrm>
            <a:off x="1779418" y="1827996"/>
            <a:ext cx="2124742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compe</a:t>
            </a:r>
            <a:r>
              <a:rPr lang="en-US" sz="2000" u="sng" dirty="0">
                <a:solidFill>
                  <a:srgbClr val="FFFF00"/>
                </a:solidFill>
                <a:latin typeface="Andika" panose="02000000000000000000" pitchFamily="2" charset="0"/>
              </a:rPr>
              <a:t>te</a:t>
            </a:r>
          </a:p>
        </p:txBody>
      </p: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5040F407-BE22-8CEE-DACF-B22DEBCD800B}"/>
              </a:ext>
            </a:extLst>
          </p:cNvPr>
          <p:cNvSpPr txBox="1">
            <a:spLocks/>
          </p:cNvSpPr>
          <p:nvPr/>
        </p:nvSpPr>
        <p:spPr>
          <a:xfrm>
            <a:off x="1782519" y="3861003"/>
            <a:ext cx="2124741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comple</a:t>
            </a:r>
            <a:r>
              <a:rPr lang="en-US" sz="2000" u="sng" dirty="0">
                <a:solidFill>
                  <a:srgbClr val="FFFF00"/>
                </a:solidFill>
                <a:latin typeface="Andika" panose="02000000000000000000" pitchFamily="2" charset="0"/>
              </a:rPr>
              <a:t>te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6E645115-0AE6-C3EA-5C25-6DFD1DDBE0B0}"/>
              </a:ext>
            </a:extLst>
          </p:cNvPr>
          <p:cNvSpPr txBox="1">
            <a:spLocks/>
          </p:cNvSpPr>
          <p:nvPr/>
        </p:nvSpPr>
        <p:spPr>
          <a:xfrm>
            <a:off x="1782519" y="4526335"/>
            <a:ext cx="2124741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crea</a:t>
            </a:r>
            <a:r>
              <a:rPr lang="en-US" sz="2000" u="sng" dirty="0">
                <a:solidFill>
                  <a:srgbClr val="FFFF00"/>
                </a:solidFill>
                <a:latin typeface="Andika" panose="02000000000000000000" pitchFamily="2" charset="0"/>
              </a:rPr>
              <a:t>te</a:t>
            </a:r>
            <a:endParaRPr lang="en-US" sz="2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7" grpId="0" animBg="1"/>
      <p:bldP spid="35" grpId="0" animBg="1"/>
      <p:bldP spid="49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B8AC45-5167-1E36-7082-1F16E43B1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EB07875-64BD-E443-98D4-6360C41C6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BEC9430-FCCA-11EA-BC0E-035C4689C85E}"/>
              </a:ext>
            </a:extLst>
          </p:cNvPr>
          <p:cNvSpPr txBox="1">
            <a:spLocks/>
          </p:cNvSpPr>
          <p:nvPr/>
        </p:nvSpPr>
        <p:spPr>
          <a:xfrm>
            <a:off x="7592957" y="1621258"/>
            <a:ext cx="2698525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acceleration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7B1917C-03FC-FB71-0D5D-273E4CA8500F}"/>
              </a:ext>
            </a:extLst>
          </p:cNvPr>
          <p:cNvSpPr txBox="1">
            <a:spLocks/>
          </p:cNvSpPr>
          <p:nvPr/>
        </p:nvSpPr>
        <p:spPr>
          <a:xfrm>
            <a:off x="7596058" y="2343650"/>
            <a:ext cx="2692321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injection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D2CE462-70F0-7388-F1D8-48CCEC3D4F5C}"/>
              </a:ext>
            </a:extLst>
          </p:cNvPr>
          <p:cNvCxnSpPr>
            <a:cxnSpLocks/>
          </p:cNvCxnSpPr>
          <p:nvPr/>
        </p:nvCxnSpPr>
        <p:spPr>
          <a:xfrm>
            <a:off x="6334702" y="2029537"/>
            <a:ext cx="979634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EF604BE-551A-EE3C-2D60-A78A022594D6}"/>
              </a:ext>
            </a:extLst>
          </p:cNvPr>
          <p:cNvSpPr txBox="1">
            <a:spLocks/>
          </p:cNvSpPr>
          <p:nvPr/>
        </p:nvSpPr>
        <p:spPr>
          <a:xfrm>
            <a:off x="4196625" y="1654104"/>
            <a:ext cx="685516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D018312-C9C4-A316-EF0E-6DB36C884443}"/>
              </a:ext>
            </a:extLst>
          </p:cNvPr>
          <p:cNvSpPr txBox="1">
            <a:spLocks/>
          </p:cNvSpPr>
          <p:nvPr/>
        </p:nvSpPr>
        <p:spPr>
          <a:xfrm>
            <a:off x="5046590" y="1640023"/>
            <a:ext cx="943258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37D9CE9-00A2-1B4A-373D-A0FB65A12337}"/>
              </a:ext>
            </a:extLst>
          </p:cNvPr>
          <p:cNvSpPr txBox="1">
            <a:spLocks/>
          </p:cNvSpPr>
          <p:nvPr/>
        </p:nvSpPr>
        <p:spPr>
          <a:xfrm>
            <a:off x="1941878" y="2324445"/>
            <a:ext cx="2124742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injec</a:t>
            </a:r>
            <a:r>
              <a:rPr lang="en-US" sz="2000" u="sng" dirty="0">
                <a:solidFill>
                  <a:srgbClr val="FFFF00"/>
                </a:solidFill>
                <a:latin typeface="Andika" panose="02000000000000000000" pitchFamily="2" charset="0"/>
              </a:rPr>
              <a:t>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E2681F1-802A-11B2-1462-2C1604F0E7B5}"/>
              </a:ext>
            </a:extLst>
          </p:cNvPr>
          <p:cNvSpPr txBox="1">
            <a:spLocks/>
          </p:cNvSpPr>
          <p:nvPr/>
        </p:nvSpPr>
        <p:spPr>
          <a:xfrm>
            <a:off x="4199726" y="2343650"/>
            <a:ext cx="685516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3BFC4B2-F2AD-21FF-ED0D-6E6E0E6448A8}"/>
              </a:ext>
            </a:extLst>
          </p:cNvPr>
          <p:cNvSpPr txBox="1">
            <a:spLocks/>
          </p:cNvSpPr>
          <p:nvPr/>
        </p:nvSpPr>
        <p:spPr>
          <a:xfrm>
            <a:off x="5049691" y="2333745"/>
            <a:ext cx="943258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ion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E2D206D-DAC6-13C5-B2DC-F9D48AC60DC0}"/>
              </a:ext>
            </a:extLst>
          </p:cNvPr>
          <p:cNvCxnSpPr>
            <a:cxnSpLocks/>
          </p:cNvCxnSpPr>
          <p:nvPr/>
        </p:nvCxnSpPr>
        <p:spPr>
          <a:xfrm>
            <a:off x="6337803" y="2618669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A11A658-6730-89FB-9046-478493AAB3AA}"/>
              </a:ext>
            </a:extLst>
          </p:cNvPr>
          <p:cNvSpPr txBox="1">
            <a:spLocks/>
          </p:cNvSpPr>
          <p:nvPr/>
        </p:nvSpPr>
        <p:spPr>
          <a:xfrm>
            <a:off x="1941881" y="2993293"/>
            <a:ext cx="2124741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punctua</a:t>
            </a:r>
            <a:r>
              <a:rPr lang="en-US" sz="2000" u="sng" dirty="0">
                <a:solidFill>
                  <a:srgbClr val="FFFF00"/>
                </a:solidFill>
                <a:latin typeface="Andika" panose="02000000000000000000" pitchFamily="2" charset="0"/>
              </a:rPr>
              <a:t>te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5393C83-F9A5-098F-4259-18470978434E}"/>
              </a:ext>
            </a:extLst>
          </p:cNvPr>
          <p:cNvSpPr txBox="1">
            <a:spLocks/>
          </p:cNvSpPr>
          <p:nvPr/>
        </p:nvSpPr>
        <p:spPr>
          <a:xfrm>
            <a:off x="4199729" y="3012498"/>
            <a:ext cx="685516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FE6B738-002B-26D8-404A-7C88B827A196}"/>
              </a:ext>
            </a:extLst>
          </p:cNvPr>
          <p:cNvSpPr txBox="1">
            <a:spLocks/>
          </p:cNvSpPr>
          <p:nvPr/>
        </p:nvSpPr>
        <p:spPr>
          <a:xfrm>
            <a:off x="5049694" y="3002593"/>
            <a:ext cx="943258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ion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6D290EB-CF4F-CBF5-3714-20020A95CE44}"/>
              </a:ext>
            </a:extLst>
          </p:cNvPr>
          <p:cNvCxnSpPr>
            <a:cxnSpLocks/>
          </p:cNvCxnSpPr>
          <p:nvPr/>
        </p:nvCxnSpPr>
        <p:spPr>
          <a:xfrm>
            <a:off x="6337806" y="3287517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DDA3DD7C-6934-F564-3D24-176A05E87B47}"/>
              </a:ext>
            </a:extLst>
          </p:cNvPr>
          <p:cNvSpPr txBox="1">
            <a:spLocks/>
          </p:cNvSpPr>
          <p:nvPr/>
        </p:nvSpPr>
        <p:spPr>
          <a:xfrm>
            <a:off x="7586753" y="3009213"/>
            <a:ext cx="2692321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punctuation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6EC9DE03-BDF6-1825-AB23-933A999DFA5B}"/>
              </a:ext>
            </a:extLst>
          </p:cNvPr>
          <p:cNvSpPr txBox="1">
            <a:spLocks/>
          </p:cNvSpPr>
          <p:nvPr/>
        </p:nvSpPr>
        <p:spPr>
          <a:xfrm>
            <a:off x="1938777" y="1643443"/>
            <a:ext cx="2124742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accelera</a:t>
            </a:r>
            <a:r>
              <a:rPr lang="en-US" sz="2000" u="sng" dirty="0">
                <a:solidFill>
                  <a:srgbClr val="FFFF00"/>
                </a:solidFill>
                <a:latin typeface="Andika" panose="02000000000000000000" pitchFamily="2" charset="0"/>
              </a:rPr>
              <a:t>te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B516172-799B-C013-D3C2-D387D683074F}"/>
              </a:ext>
            </a:extLst>
          </p:cNvPr>
          <p:cNvSpPr txBox="1">
            <a:spLocks/>
          </p:cNvSpPr>
          <p:nvPr/>
        </p:nvSpPr>
        <p:spPr>
          <a:xfrm>
            <a:off x="1901230" y="668319"/>
            <a:ext cx="2124741" cy="810093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Root verb</a:t>
            </a:r>
            <a:endParaRPr lang="en-GB" sz="2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5E8FB07-0690-D844-0336-2F7A08EFEEF4}"/>
              </a:ext>
            </a:extLst>
          </p:cNvPr>
          <p:cNvSpPr txBox="1">
            <a:spLocks/>
          </p:cNvSpPr>
          <p:nvPr/>
        </p:nvSpPr>
        <p:spPr>
          <a:xfrm>
            <a:off x="5004246" y="668320"/>
            <a:ext cx="979397" cy="819870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ion</a:t>
            </a:r>
            <a:endParaRPr lang="en-GB" sz="2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97A62A7-830F-4DAB-0C14-ACE79CBD8E3B}"/>
              </a:ext>
            </a:extLst>
          </p:cNvPr>
          <p:cNvSpPr txBox="1">
            <a:spLocks/>
          </p:cNvSpPr>
          <p:nvPr/>
        </p:nvSpPr>
        <p:spPr>
          <a:xfrm>
            <a:off x="7586753" y="631743"/>
            <a:ext cx="2698525" cy="819870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  <a:endParaRPr lang="en-GB" sz="2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2E3DE7D5-3016-B5D4-AEDF-75056F80A881}"/>
              </a:ext>
            </a:extLst>
          </p:cNvPr>
          <p:cNvSpPr txBox="1">
            <a:spLocks/>
          </p:cNvSpPr>
          <p:nvPr/>
        </p:nvSpPr>
        <p:spPr>
          <a:xfrm>
            <a:off x="1941878" y="3676450"/>
            <a:ext cx="2124741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inven</a:t>
            </a:r>
            <a:r>
              <a:rPr lang="en-US" sz="2000" u="sng" dirty="0">
                <a:solidFill>
                  <a:srgbClr val="FFFF00"/>
                </a:solidFill>
                <a:latin typeface="Andika" panose="02000000000000000000" pitchFamily="2" charset="0"/>
              </a:rPr>
              <a:t>t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564B49AE-FA52-0995-0A29-7C14D2D79026}"/>
              </a:ext>
            </a:extLst>
          </p:cNvPr>
          <p:cNvSpPr txBox="1">
            <a:spLocks/>
          </p:cNvSpPr>
          <p:nvPr/>
        </p:nvSpPr>
        <p:spPr>
          <a:xfrm>
            <a:off x="4199726" y="3695655"/>
            <a:ext cx="685516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9038814E-097F-ABB3-CEE1-F53B51E71F70}"/>
              </a:ext>
            </a:extLst>
          </p:cNvPr>
          <p:cNvSpPr txBox="1">
            <a:spLocks/>
          </p:cNvSpPr>
          <p:nvPr/>
        </p:nvSpPr>
        <p:spPr>
          <a:xfrm>
            <a:off x="5049691" y="3685750"/>
            <a:ext cx="943258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ion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FB8735D-16BE-B3D2-9E27-F9A38AD2A855}"/>
              </a:ext>
            </a:extLst>
          </p:cNvPr>
          <p:cNvCxnSpPr>
            <a:cxnSpLocks/>
          </p:cNvCxnSpPr>
          <p:nvPr/>
        </p:nvCxnSpPr>
        <p:spPr>
          <a:xfrm>
            <a:off x="6337803" y="397067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2F2CEBF2-2E79-3923-C2A3-4F521ED3C9D8}"/>
              </a:ext>
            </a:extLst>
          </p:cNvPr>
          <p:cNvSpPr txBox="1">
            <a:spLocks/>
          </p:cNvSpPr>
          <p:nvPr/>
        </p:nvSpPr>
        <p:spPr>
          <a:xfrm>
            <a:off x="7599159" y="3704107"/>
            <a:ext cx="2692321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invention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AF240B66-F83F-6E77-9AE3-97A4869398BE}"/>
              </a:ext>
            </a:extLst>
          </p:cNvPr>
          <p:cNvSpPr txBox="1">
            <a:spLocks/>
          </p:cNvSpPr>
          <p:nvPr/>
        </p:nvSpPr>
        <p:spPr>
          <a:xfrm>
            <a:off x="1941878" y="4341782"/>
            <a:ext cx="2124741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crea</a:t>
            </a:r>
            <a:r>
              <a:rPr lang="en-US" sz="2000" u="sng" dirty="0">
                <a:solidFill>
                  <a:srgbClr val="FFFF00"/>
                </a:solidFill>
                <a:latin typeface="Andika" panose="02000000000000000000" pitchFamily="2" charset="0"/>
              </a:rPr>
              <a:t>te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324BB38B-EAC6-CC1D-9E56-9E850A3A282C}"/>
              </a:ext>
            </a:extLst>
          </p:cNvPr>
          <p:cNvSpPr txBox="1">
            <a:spLocks/>
          </p:cNvSpPr>
          <p:nvPr/>
        </p:nvSpPr>
        <p:spPr>
          <a:xfrm>
            <a:off x="4199726" y="4360987"/>
            <a:ext cx="685516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19CC775A-E842-BC75-B5E3-62B7582AE3C7}"/>
              </a:ext>
            </a:extLst>
          </p:cNvPr>
          <p:cNvSpPr txBox="1">
            <a:spLocks/>
          </p:cNvSpPr>
          <p:nvPr/>
        </p:nvSpPr>
        <p:spPr>
          <a:xfrm>
            <a:off x="5049691" y="4351082"/>
            <a:ext cx="943258" cy="530095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ion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62B1AE57-E6E8-7781-1061-07D812DC0284}"/>
              </a:ext>
            </a:extLst>
          </p:cNvPr>
          <p:cNvCxnSpPr>
            <a:cxnSpLocks/>
          </p:cNvCxnSpPr>
          <p:nvPr/>
        </p:nvCxnSpPr>
        <p:spPr>
          <a:xfrm>
            <a:off x="6337803" y="4636006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76EFB4F6-8BCD-2A66-30BA-E703AE2F597E}"/>
              </a:ext>
            </a:extLst>
          </p:cNvPr>
          <p:cNvSpPr txBox="1">
            <a:spLocks/>
          </p:cNvSpPr>
          <p:nvPr/>
        </p:nvSpPr>
        <p:spPr>
          <a:xfrm>
            <a:off x="7599159" y="4341177"/>
            <a:ext cx="2692321" cy="540000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creation</a:t>
            </a:r>
          </a:p>
        </p:txBody>
      </p:sp>
    </p:spTree>
    <p:extLst>
      <p:ext uri="{BB962C8B-B14F-4D97-AF65-F5344CB8AC3E}">
        <p14:creationId xmlns:p14="http://schemas.microsoft.com/office/powerpoint/2010/main" val="361914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7" grpId="0" animBg="1"/>
      <p:bldP spid="35" grpId="0" animBg="1"/>
      <p:bldP spid="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invension in a secsion of his spaceship stasion.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invention</a:t>
            </a:r>
            <a:r>
              <a:rPr lang="en-GB" sz="3400" dirty="0">
                <a:solidFill>
                  <a:schemeClr val="bg1"/>
                </a:solidFill>
              </a:rPr>
              <a:t> 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section</a:t>
            </a:r>
            <a:r>
              <a:rPr lang="en-GB" sz="3400" dirty="0">
                <a:solidFill>
                  <a:schemeClr val="bg1"/>
                </a:solidFill>
              </a:rPr>
              <a:t> of his spaceship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station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invention in a section of his spaceship station.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64AF4-4C90-01A6-2108-4130F4591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F908F21-684A-033C-D376-6920F3687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543C385-82FA-EA84-A81F-C11E456E6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0D51EE6-796D-B43A-45D5-AA8B330C4946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C8A6D7D-8547-636D-C307-00937B8C2F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4AF6EF-1906-7E68-F826-DE37CA2A58FB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creasion, an invension that seemed like ficsion, the educasion authority took notice.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160B56-D1DE-F4EF-CA8F-C70A00B1E95B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creation</a:t>
            </a:r>
            <a:r>
              <a:rPr lang="en-GB" sz="3400" dirty="0">
                <a:solidFill>
                  <a:schemeClr val="bg1"/>
                </a:solidFill>
              </a:rPr>
              <a:t>,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invention</a:t>
            </a:r>
            <a:r>
              <a:rPr lang="en-GB" sz="3400" dirty="0">
                <a:solidFill>
                  <a:schemeClr val="bg1"/>
                </a:solidFill>
              </a:rPr>
              <a:t> that seemed like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fiction</a:t>
            </a:r>
            <a:r>
              <a:rPr lang="en-GB" sz="3400" dirty="0">
                <a:solidFill>
                  <a:schemeClr val="bg1"/>
                </a:solidFill>
              </a:rPr>
              <a:t>,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education</a:t>
            </a:r>
            <a:r>
              <a:rPr lang="en-GB" sz="3400" dirty="0">
                <a:solidFill>
                  <a:schemeClr val="bg1"/>
                </a:solidFill>
              </a:rPr>
              <a:t> authority took notice.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BB905-A603-C43A-2FE8-80848AA40E4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creation, an invention that seemed like fiction, the education authority took notice.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78BA177-2688-0B33-B7F0-88E26142481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2C3FFD-80A5-59C5-802C-EF48110AAB85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20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f_____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__ct___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m_____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s_at___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station </a:t>
            </a:r>
          </a:p>
          <a:p>
            <a:pPr algn="ctr"/>
            <a:r>
              <a:rPr lang="en-GB" sz="4400" dirty="0"/>
              <a:t>fiction </a:t>
            </a:r>
          </a:p>
          <a:p>
            <a:pPr algn="ctr"/>
            <a:r>
              <a:rPr lang="en-GB" sz="4400" dirty="0"/>
              <a:t>motion </a:t>
            </a:r>
          </a:p>
          <a:p>
            <a:pPr algn="ctr"/>
            <a:r>
              <a:rPr lang="en-GB" sz="4400" dirty="0"/>
              <a:t>section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station </a:t>
            </a:r>
          </a:p>
          <a:p>
            <a:pPr algn="ctr"/>
            <a:r>
              <a:rPr lang="en-GB" sz="4400" dirty="0"/>
              <a:t>fiction </a:t>
            </a:r>
          </a:p>
          <a:p>
            <a:pPr algn="ctr"/>
            <a:r>
              <a:rPr lang="en-GB" sz="4400" dirty="0"/>
              <a:t>motion </a:t>
            </a:r>
          </a:p>
          <a:p>
            <a:pPr algn="ctr"/>
            <a:r>
              <a:rPr lang="en-GB" sz="4400" dirty="0"/>
              <a:t>section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9DC1158-0A90-419A-87B8-C2459B3FE7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93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4" y="1553761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Stasion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station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19" y="2295187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179294"/>
            <a:ext cx="11420215" cy="120266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800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The noun suffix </a:t>
            </a:r>
            <a:r>
              <a:rPr lang="en-AU" sz="1800" b="1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AU" sz="1800" b="1" kern="100" dirty="0" err="1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tion</a:t>
            </a:r>
            <a:r>
              <a:rPr lang="en-AU" sz="1800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and </a:t>
            </a:r>
            <a:r>
              <a:rPr lang="en-AU" sz="1800" b="1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AU" sz="1800" b="1" kern="100" dirty="0" err="1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sion</a:t>
            </a:r>
            <a:r>
              <a:rPr lang="en-AU" sz="1800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sound the same but </a:t>
            </a:r>
            <a:r>
              <a:rPr lang="en-AU" sz="1800" b="1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AU" sz="1800" b="1" kern="100" dirty="0" err="1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tion</a:t>
            </a:r>
            <a:r>
              <a:rPr lang="en-AU" sz="1800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is </a:t>
            </a:r>
            <a:r>
              <a:rPr lang="en-AU" sz="1800" b="1" u="sng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more common</a:t>
            </a:r>
            <a:r>
              <a:rPr lang="en-AU" sz="1800" kern="100" dirty="0">
                <a:effectLst/>
                <a:latin typeface="Andik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GB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2" y="1568939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Fiction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ficsion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6" y="3144425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Fiction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7" y="2310365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1" y="1568939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Invation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invasion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5" y="3144425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invasion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6" y="2310365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0" y="4381195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Secsion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section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4" y="5956681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section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5" y="5122621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2" y="4381195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Divition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division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6" y="5956681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division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7" y="5122621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1" y="4381195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Question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quession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5" y="5956681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Question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8" y="3129247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Station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6" y="5122621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3950051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SY2T3AW4Fe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CC06728-4954-4202-4158-79FE826059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140208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-tion.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D736E1D-DACB-3501-F1B8-D345DA45C0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A365881-922A-1E93-EA03-9BCA4CD690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BD379F6-A2D8-284E-5D4A-72E089DA3E6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EF1A9F-5956-A657-29D9-0E218FC3F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5737C50-68AA-9614-664B-5D34E14A1F1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CB9B781E-0E1E-AED7-5055-E0367496EA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3368" y="1650973"/>
            <a:ext cx="3267562" cy="452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</a:t>
            </a: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station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2.	fiction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3.	motion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4.	national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5.	section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6.	mention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7.	position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3" y="1650973"/>
            <a:ext cx="4260338" cy="452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question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competition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attention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education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action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13.	creation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14.	completion 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D69546F-72DA-1ABE-3C6F-F9985CCB7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6C8B8E34-D78C-78E3-5F79-6EB1C4776A3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1750530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21930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16AAE74C-26E4-B128-662C-7CCE9429D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3" y="847898"/>
            <a:ext cx="11268891" cy="492113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any prefixes 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319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D27BDD1-D19F-B5F1-4939-E581A667C6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745" y="582227"/>
            <a:ext cx="10983780" cy="1233321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20000"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have already looked at the prefix un-. </a:t>
            </a:r>
            <a:endParaRPr lang="en-GB" sz="4400" dirty="0">
              <a:solidFill>
                <a:schemeClr val="bg1"/>
              </a:solidFill>
              <a:ea typeface="Andika"/>
              <a:cs typeface="Andika"/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63744" y="3584014"/>
            <a:ext cx="10983779" cy="157108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Do you remember what the un- does to the meaning of the word?  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E40509B-A45D-F16C-36DA-767B3F536DB5}"/>
              </a:ext>
            </a:extLst>
          </p:cNvPr>
          <p:cNvSpPr txBox="1">
            <a:spLocks/>
          </p:cNvSpPr>
          <p:nvPr/>
        </p:nvSpPr>
        <p:spPr>
          <a:xfrm>
            <a:off x="663744" y="2220086"/>
            <a:ext cx="10983781" cy="927305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32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unhappy, undo, unlock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A378FAD-6192-1E77-6096-112D522DD6F5}"/>
              </a:ext>
            </a:extLst>
          </p:cNvPr>
          <p:cNvSpPr txBox="1">
            <a:spLocks/>
          </p:cNvSpPr>
          <p:nvPr/>
        </p:nvSpPr>
        <p:spPr>
          <a:xfrm>
            <a:off x="663744" y="5591719"/>
            <a:ext cx="10983779" cy="92329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Un- means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568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4E8CEC4A-A14E-5105-0D09-3C04A4344D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28383" y="389069"/>
            <a:ext cx="11268891" cy="254572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EF77155-0392-787F-9797-FEDA6EEBC8EE}"/>
              </a:ext>
            </a:extLst>
          </p:cNvPr>
          <p:cNvSpPr txBox="1">
            <a:spLocks/>
          </p:cNvSpPr>
          <p:nvPr/>
        </p:nvSpPr>
        <p:spPr>
          <a:xfrm>
            <a:off x="758403" y="3174173"/>
            <a:ext cx="11157194" cy="268669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about: 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-ing, -ed, -er, </a:t>
            </a:r>
            <a:endParaRPr lang="en-GB" sz="4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-est and -ies?</a:t>
            </a:r>
            <a:endParaRPr lang="en-GB" sz="4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D3CACF8C-B64C-1FF0-3FDF-424AE57C26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281" y="854015"/>
            <a:ext cx="2261993" cy="341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7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738</Words>
  <Application>Microsoft Office PowerPoint</Application>
  <PresentationFormat>Widescreen</PresentationFormat>
  <Paragraphs>184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</vt:lpstr>
      <vt:lpstr>Arial</vt:lpstr>
      <vt:lpstr>Andika</vt:lpstr>
      <vt:lpstr>Office Theme</vt:lpstr>
      <vt:lpstr> How to Use this PowerPoint</vt:lpstr>
      <vt:lpstr>Words ending -tion.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2025-12-08T15:57:13Z</dcterms:modified>
</cp:coreProperties>
</file>