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59" r:id="rId2"/>
    <p:sldId id="274" r:id="rId3"/>
    <p:sldId id="309" r:id="rId4"/>
    <p:sldId id="310" r:id="rId5"/>
    <p:sldId id="311" r:id="rId6"/>
    <p:sldId id="313" r:id="rId7"/>
    <p:sldId id="384" r:id="rId8"/>
    <p:sldId id="385" r:id="rId9"/>
    <p:sldId id="386" r:id="rId10"/>
    <p:sldId id="387" r:id="rId11"/>
    <p:sldId id="388" r:id="rId12"/>
    <p:sldId id="389" r:id="rId13"/>
    <p:sldId id="370" r:id="rId14"/>
    <p:sldId id="371" r:id="rId15"/>
    <p:sldId id="361" r:id="rId16"/>
    <p:sldId id="363" r:id="rId17"/>
    <p:sldId id="364" r:id="rId18"/>
    <p:sldId id="270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5B5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FAC4C5-2EC6-45E8-8830-BC4AC4BE2C74}" v="1" dt="2025-12-08T15:57:34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modSld">
      <pc:chgData name="Glen Jones" userId="e846aaca-4b24-4b13-b0d0-f2308e16b284" providerId="ADAL" clId="{ED47ACC3-9597-4D89-A1DC-43CF280EF274}" dt="2025-12-08T15:57:34.469" v="0"/>
      <pc:docMkLst>
        <pc:docMk/>
      </pc:docMkLst>
      <pc:sldChg chg="addSp modSp modAnim">
        <pc:chgData name="Glen Jones" userId="e846aaca-4b24-4b13-b0d0-f2308e16b284" providerId="ADAL" clId="{ED47ACC3-9597-4D89-A1DC-43CF280EF274}" dt="2025-12-08T15:57:34.469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57:34.469" v="0"/>
          <ac:spMkLst>
            <pc:docMk/>
            <pc:sldMk cId="0" sldId="270"/>
            <ac:spMk id="2" creationId="{99D0F0AB-78AA-24F8-2B38-4C66D63E2B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BB3F8-551B-A47D-1D1D-9F20C584C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98B5CC7-67F4-28B2-6EBF-42924691E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7E2883-4D54-9AE5-B678-705B0DBBC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173126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C8755B3-D5DA-598D-5C6A-A2C589907344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1FB2DD-35B5-2144-B537-4644D64441A9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B08879-9DDE-31EA-5DA2-D971C4F71D8F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C83D0-2D4D-03D9-B611-F922C5D770A4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4356BC-5AD2-2810-F2D9-46C5EA66107E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31782B7-C0D2-28A9-E46B-203DC1D3E87E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B0A5F1E-D60F-2437-8993-932A31EFDE2B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C04ABF1-6372-58BC-68C2-7440746B59EC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59A875C-4C75-1EC2-E43C-670515F46C4F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FE67CE-478A-16A5-9199-F89585FD62B3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6771BB3-5B47-A449-D30A-66A3230A50A0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12174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BC06C-6C97-0507-CAED-0168C5769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5256A44-6DA8-2A0F-08A5-16AE5FC3D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7C8689-97E7-1C91-762C-3E4342EF7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633767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40FF3D6-47FB-DE58-017B-4F517C749978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E24A8C-E705-4C74-E8FD-3D0CB39E6C9B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C161EF-9500-1E7C-C1A0-462560BA63DA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93429D-C985-9F55-381D-F0490BAC4FD3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E83E60-95F8-10BA-CE22-3C762D575FD6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CEA1B-631B-9B1A-49A4-682B947C60BA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83A112-EDD5-E5B6-80DF-77603B4F25A7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250D755-BC14-05BD-6CBF-8F0F5AE6EB16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333D39-E6EF-692E-E557-5AC12828C40B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6ABA23F-B056-F9CF-9314-50E3B278E2A8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785D39A-DAF8-23C5-D2DD-D2C8500B2B3C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341476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58E12-DB37-5B56-1247-035D4DCF3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1BD289-394F-FA73-5F05-75FB33469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38BE3C-67BA-29EE-E21E-57E4890F3B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396862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9C46620-BED8-8AB9-3EAC-2C4686EC3EBB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FC6112-6564-5907-FC7C-C9D7FAA1CBC1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B6A123-B31C-FC9B-5762-29705CD6DE33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9E986E-C79A-402C-DC9C-F3458F616550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836441-EF3B-AA2E-669B-A83F6FE56668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DE86D60-1D34-0D8C-9032-245C7F5FED95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30893C-0DED-6FBA-984B-650073650CF4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17EA6CC-710F-ACDF-EBC1-9ECE0E3B35B5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CC0D95-EED1-D614-7F43-0F641A72AD10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1EC56B-A83E-4DD3-2077-9E42F168739E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F6973C1-29B5-280A-84FD-C7A27C5A8884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231108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friendly creature with mamey ighs, huw introduced itself, "Hello! I'm Mandy."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friendly creature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eyes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who</a:t>
            </a:r>
            <a:r>
              <a:rPr lang="en-GB" sz="3400" dirty="0">
                <a:solidFill>
                  <a:schemeClr val="bg1"/>
                </a:solidFill>
              </a:rPr>
              <a:t> introduced itself, "Hello! I'm Mandy."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friendly creature with many eyes, who introduced itself, "Hello! I'm Mandy."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76B5F-21BA-7106-78F9-B5C9D6791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F32B1A6-2611-D22D-F4FB-E9B84ACDF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C61EF30-4168-A81C-DFE3-2A2D1E4BC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94C27BE-6C4E-D5C5-C3B2-81517933025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9F1A22B-5596-5BF4-503D-D8EA00D74D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1D6478-3E4F-5E5D-92CA-F57E9DD76931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room filled with jars of colourful shugar crystals.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953513-5BD6-5AA9-F8F7-55529CABA51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room filled with jars of colourful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sugar</a:t>
            </a:r>
            <a:r>
              <a:rPr lang="en-GB" sz="3400" dirty="0">
                <a:solidFill>
                  <a:schemeClr val="bg1"/>
                </a:solidFill>
              </a:rPr>
              <a:t> crystals.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67A120-6DED-B9CF-4B5E-2B749FDA811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room filled with jars of colourful sugar crystals.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63988C9-2E54-59BD-3B0D-16959BD51C9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D8FFD0-6434-0100-187C-1F9ED399951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0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c___d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could </a:t>
            </a:r>
          </a:p>
          <a:p>
            <a:pPr algn="ctr"/>
            <a:r>
              <a:rPr lang="en-GB" sz="4400" dirty="0"/>
              <a:t>should </a:t>
            </a:r>
          </a:p>
          <a:p>
            <a:pPr algn="ctr"/>
            <a:r>
              <a:rPr lang="en-GB" sz="4400" dirty="0"/>
              <a:t>whole </a:t>
            </a:r>
          </a:p>
          <a:p>
            <a:pPr algn="ctr"/>
            <a:r>
              <a:rPr lang="en-GB" sz="4400" dirty="0"/>
              <a:t>many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could </a:t>
            </a:r>
          </a:p>
          <a:p>
            <a:pPr algn="ctr"/>
            <a:r>
              <a:rPr lang="en-GB" sz="4400" dirty="0"/>
              <a:t>should </a:t>
            </a:r>
          </a:p>
          <a:p>
            <a:pPr algn="ctr"/>
            <a:r>
              <a:rPr lang="en-GB" sz="4400" dirty="0"/>
              <a:t>whole </a:t>
            </a:r>
          </a:p>
          <a:p>
            <a:pPr algn="ctr"/>
            <a:r>
              <a:rPr lang="en-GB" sz="4400" dirty="0"/>
              <a:t>many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B3B42D86-4C9E-8DB8-1202-05FCA012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675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640708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SY2T3AW6Fe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4A557ED-C90B-74A4-F095-E50C41413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A52045-8981-553E-DE62-8410F90DD7B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9B36523-5C9D-A8CE-78E1-5269361CD6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4185" y="2096457"/>
            <a:ext cx="189486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sure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sugar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eye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should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8353" y="209645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would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who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whole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any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many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3C365F-F77D-6256-F04E-BE800FA7D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9D0F0AB-78AA-24F8-2B38-4C66D63E2B8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D04612-F3F5-9411-22C8-3626498B78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5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EE3560F-D152-D9D8-4002-718B8CAE3B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82786DF-1CCA-86EE-74D5-3AC196CF3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43F3247-1D48-A95B-B863-B3B6B7068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42A13920-3B7A-4A64-3203-53DDCE2B7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592145" y="2188561"/>
            <a:ext cx="7346867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7D8F4-88E1-D8BF-DDC9-A709B54AB8D1}"/>
              </a:ext>
            </a:extLst>
          </p:cNvPr>
          <p:cNvSpPr txBox="1">
            <a:spLocks/>
          </p:cNvSpPr>
          <p:nvPr/>
        </p:nvSpPr>
        <p:spPr>
          <a:xfrm>
            <a:off x="1706880" y="4095082"/>
            <a:ext cx="5976128" cy="188549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D3900C2-AB8E-3E88-57EF-955090A3C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08" y="1883027"/>
            <a:ext cx="3792093" cy="44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002623-C2BE-5BD1-A114-C66041E37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627018" y="2349032"/>
            <a:ext cx="7346867" cy="1600438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289A39-655B-4B4A-AF11-A3DA8C69E18C}"/>
              </a:ext>
            </a:extLst>
          </p:cNvPr>
          <p:cNvSpPr txBox="1">
            <a:spLocks/>
          </p:cNvSpPr>
          <p:nvPr/>
        </p:nvSpPr>
        <p:spPr>
          <a:xfrm>
            <a:off x="627018" y="4331160"/>
            <a:ext cx="7552379" cy="144655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2628813-1452-BD54-F2B8-ECA99A758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745" y="1882478"/>
            <a:ext cx="3792093" cy="44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DB3515FD-BF80-2104-61AB-93EC0C039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2212791" y="5255406"/>
            <a:ext cx="7758523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6522197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6522197" y="294717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5272079" y="39592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0" grpId="0" animBg="1"/>
      <p:bldP spid="13" grpId="0" animBg="1"/>
      <p:bldP spid="16" grpId="0" animBg="1"/>
      <p:bldP spid="22" grpId="0" animBg="1"/>
      <p:bldP spid="23" grpId="0" animBg="1"/>
      <p:bldP spid="24" grpId="0" animBg="1"/>
      <p:bldP spid="14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6E3D45F-7C18-118F-649F-A41E24524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spot 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DB3096A-7606-91EC-0EE1-19AA17E2B97E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3D078A9-D357-7D74-7379-8A18ADC43459}"/>
              </a:ext>
            </a:extLst>
          </p:cNvPr>
          <p:cNvSpPr txBox="1">
            <a:spLocks/>
          </p:cNvSpPr>
          <p:nvPr/>
        </p:nvSpPr>
        <p:spPr>
          <a:xfrm>
            <a:off x="6522197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6222615-374F-CE54-8E74-ED7CFA28C595}"/>
              </a:ext>
            </a:extLst>
          </p:cNvPr>
          <p:cNvSpPr txBox="1">
            <a:spLocks/>
          </p:cNvSpPr>
          <p:nvPr/>
        </p:nvSpPr>
        <p:spPr>
          <a:xfrm>
            <a:off x="6522197" y="294717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5E8B28E-B311-ECAE-D39A-CF38E0A2D68E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ould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92EE11-855E-61E0-9ED8-F85F8B857F24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ould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1E4E294-C632-1396-20FA-F4145AFE21B1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ould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B0FA879-28C8-7A4E-19DC-5D509C20A7DE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9B02B17B-4567-C19D-A829-CDBDB224FAFD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94B5300-0E07-CFBA-F986-B8212CF25B5A}"/>
              </a:ext>
            </a:extLst>
          </p:cNvPr>
          <p:cNvSpPr txBox="1">
            <a:spLocks/>
          </p:cNvSpPr>
          <p:nvPr/>
        </p:nvSpPr>
        <p:spPr>
          <a:xfrm>
            <a:off x="5272079" y="39592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957C04-4939-7DDB-B0D5-E23D1C42F1D7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gar</a:t>
            </a:r>
          </a:p>
        </p:txBody>
      </p:sp>
    </p:spTree>
    <p:extLst>
      <p:ext uri="{BB962C8B-B14F-4D97-AF65-F5344CB8AC3E}">
        <p14:creationId xmlns:p14="http://schemas.microsoft.com/office/powerpoint/2010/main" val="281475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990855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21653D-C008-D60F-3905-5448C9E4CB23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178106-0E7A-049C-B6ED-F15111F88C21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096281-265E-361E-6FE7-281819CCCA59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7514-538C-2231-045B-1D4AD772B4B7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F5E5DEB-C29D-EC98-C2D3-B08486C12EB5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BB9ED99-45FD-1364-9B34-C12BC00830BA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02AAAA-C3D9-E0DB-6200-292E84D05822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A6BA31-B1E4-465D-58DC-65DE5D6EEC15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7505D49-4947-A2DC-4104-A050C42C4DB0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E1A3C27-0819-C76F-A928-171AD3591D35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CB719-A9F3-733E-4520-6646B362E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DA861E-A116-383E-461A-DB8CD8A69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D1D9FE0-3D8B-3B19-7856-E9314D83B6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33141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4DAF609-1E3D-7187-323C-D3167AD2739E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BE49DC-F2A3-7221-8EB6-DB0CC203450F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110B0F-F4A9-5CE6-BFE1-959713CF1F5A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8DBFD7-F9DA-EFB4-9D75-ADCE022BE700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229601-ECDD-088A-8E43-A6722CB89AA7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3F027E7-EDB4-4866-F8DF-13D4A571FDC1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DEEAF9-FBC9-6038-B339-890647069D22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65E7D4E-E178-B921-FB8A-F5F3B8648820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F5EE2B2-E987-F0CC-4763-20B1B7F4A877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5655D5D-28C9-56FE-F8D7-01DF19F8E0DC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E8400A-2E90-B8F3-F418-058C9AFEB26B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206299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98D9A-1030-C6D4-8352-DC18C1DCF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6C865F4-E677-B934-3B40-73D3E6F3F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FDAC76-5932-8E77-0E60-C0F95EFC7E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299668"/>
              </p:ext>
            </p:extLst>
          </p:nvPr>
        </p:nvGraphicFramePr>
        <p:xfrm>
          <a:off x="557158" y="1973664"/>
          <a:ext cx="574356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9FCFB83-7EE8-6E28-E6D1-6AB3A6DBA33A}"/>
              </a:ext>
            </a:extLst>
          </p:cNvPr>
          <p:cNvSpPr txBox="1">
            <a:spLocks/>
          </p:cNvSpPr>
          <p:nvPr/>
        </p:nvSpPr>
        <p:spPr>
          <a:xfrm>
            <a:off x="370596" y="301050"/>
            <a:ext cx="11316578" cy="7832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Using the below words can you complete the grid?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2DBCF9-12C9-2277-1447-E082E15C84E8}"/>
              </a:ext>
            </a:extLst>
          </p:cNvPr>
          <p:cNvSpPr txBox="1">
            <a:spLocks/>
          </p:cNvSpPr>
          <p:nvPr/>
        </p:nvSpPr>
        <p:spPr>
          <a:xfrm>
            <a:off x="9606768" y="26134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sugar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78F76C-CB0F-D144-E22D-FE0AA56ED362}"/>
              </a:ext>
            </a:extLst>
          </p:cNvPr>
          <p:cNvSpPr txBox="1">
            <a:spLocks/>
          </p:cNvSpPr>
          <p:nvPr/>
        </p:nvSpPr>
        <p:spPr>
          <a:xfrm>
            <a:off x="9606768" y="16180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BB87ED-3270-CB23-EAF2-AE124CF7257F}"/>
              </a:ext>
            </a:extLst>
          </p:cNvPr>
          <p:cNvSpPr txBox="1">
            <a:spLocks/>
          </p:cNvSpPr>
          <p:nvPr/>
        </p:nvSpPr>
        <p:spPr>
          <a:xfrm>
            <a:off x="6983296" y="46245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A2C180B-E716-F557-E453-8C16D81A65DE}"/>
              </a:ext>
            </a:extLst>
          </p:cNvPr>
          <p:cNvSpPr txBox="1">
            <a:spLocks/>
          </p:cNvSpPr>
          <p:nvPr/>
        </p:nvSpPr>
        <p:spPr>
          <a:xfrm>
            <a:off x="6983296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B57D66-7C67-A08E-89B1-AB7D8FBD49BA}"/>
              </a:ext>
            </a:extLst>
          </p:cNvPr>
          <p:cNvSpPr txBox="1">
            <a:spLocks/>
          </p:cNvSpPr>
          <p:nvPr/>
        </p:nvSpPr>
        <p:spPr>
          <a:xfrm>
            <a:off x="6914175" y="15382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F0776E1-D633-56BA-7339-84592F0066C3}"/>
              </a:ext>
            </a:extLst>
          </p:cNvPr>
          <p:cNvSpPr txBox="1">
            <a:spLocks/>
          </p:cNvSpPr>
          <p:nvPr/>
        </p:nvSpPr>
        <p:spPr>
          <a:xfrm>
            <a:off x="6901550" y="250746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2207019-929D-D5A8-16AC-93F1F90C67CC}"/>
              </a:ext>
            </a:extLst>
          </p:cNvPr>
          <p:cNvSpPr txBox="1">
            <a:spLocks/>
          </p:cNvSpPr>
          <p:nvPr/>
        </p:nvSpPr>
        <p:spPr>
          <a:xfrm>
            <a:off x="6912905" y="34822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DB15B5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would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9E7CE0-CEE6-DAAF-6257-999ABC34CD78}"/>
              </a:ext>
            </a:extLst>
          </p:cNvPr>
          <p:cNvSpPr txBox="1">
            <a:spLocks/>
          </p:cNvSpPr>
          <p:nvPr/>
        </p:nvSpPr>
        <p:spPr>
          <a:xfrm>
            <a:off x="9720593" y="4628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7D4ABA-9C42-B97D-8322-A5935C15E1C4}"/>
              </a:ext>
            </a:extLst>
          </p:cNvPr>
          <p:cNvSpPr txBox="1">
            <a:spLocks/>
          </p:cNvSpPr>
          <p:nvPr/>
        </p:nvSpPr>
        <p:spPr>
          <a:xfrm>
            <a:off x="9720593" y="5564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438E61B-0100-6C33-4731-9BCC72B985E0}"/>
              </a:ext>
            </a:extLst>
          </p:cNvPr>
          <p:cNvSpPr txBox="1">
            <a:spLocks/>
          </p:cNvSpPr>
          <p:nvPr/>
        </p:nvSpPr>
        <p:spPr>
          <a:xfrm>
            <a:off x="9672996" y="36458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3230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Microsoft Office PowerPoint</Application>
  <PresentationFormat>Widescreen</PresentationFormat>
  <Paragraphs>289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Andika</vt:lpstr>
      <vt:lpstr>Arial</vt:lpstr>
      <vt:lpstr>Office Theme</vt:lpstr>
      <vt:lpstr> How to Use this PowerPoint</vt:lpstr>
      <vt:lpstr>Common Exception Words 5</vt:lpstr>
      <vt:lpstr>Some words don’t follow the rules!</vt:lpstr>
      <vt:lpstr>Some exception words are used a lot and are very common.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2025-12-08T15:57:35Z</dcterms:modified>
</cp:coreProperties>
</file>