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3"/>
  </p:notesMasterIdLst>
  <p:sldIdLst>
    <p:sldId id="375" r:id="rId2"/>
    <p:sldId id="274" r:id="rId3"/>
    <p:sldId id="309" r:id="rId4"/>
    <p:sldId id="311" r:id="rId5"/>
    <p:sldId id="374" r:id="rId6"/>
    <p:sldId id="370" r:id="rId7"/>
    <p:sldId id="360" r:id="rId8"/>
    <p:sldId id="361" r:id="rId9"/>
    <p:sldId id="362" r:id="rId10"/>
    <p:sldId id="363" r:id="rId11"/>
    <p:sldId id="270" r:id="rId12"/>
  </p:sldIdLst>
  <p:sldSz cx="12192000" cy="6858000"/>
  <p:notesSz cx="6858000" cy="9144000"/>
  <p:embeddedFontLst>
    <p:embeddedFont>
      <p:font typeface="Andika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17D06-239C-4E2D-9F07-C3D134A03AAA}" v="2" dt="2025-12-08T15:59:17.1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9:18.788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58:58.372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5:58:58.372" v="0"/>
          <ac:spMkLst>
            <pc:docMk/>
            <pc:sldMk cId="0" sldId="270"/>
            <ac:spMk id="2" creationId="{FD2C0EC9-142E-A562-019D-8F088BB95E15}"/>
          </ac:spMkLst>
        </pc:spChg>
      </pc:sldChg>
      <pc:sldChg chg="del">
        <pc:chgData name="Glen Jones" userId="e846aaca-4b24-4b13-b0d0-f2308e16b284" providerId="ADAL" clId="{ED47ACC3-9597-4D89-A1DC-43CF280EF274}" dt="2025-12-08T15:59:18.788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9:17.169" v="1"/>
        <pc:sldMkLst>
          <pc:docMk/>
          <pc:sldMk cId="461087981" sldId="3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3140848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SY2T3BW6Fe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3D3AC679-DDFB-5954-04E8-571AFBA071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0BAE455-193A-6D27-ABFA-2F0F965988C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A7288A9-D501-3F4F-760D-992DC2D284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067" y="2257834"/>
            <a:ext cx="231344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who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what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how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which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where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849" y="227279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whom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whose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why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when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CD14FF-CCCF-74C0-35E6-4E3111EC4C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FD2C0EC9-142E-A562-019D-8F088BB95E1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A90778-A1B8-D586-B15C-96E7124949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Question Words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497307B-79DD-BD0A-E338-B149A6F970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EF9FF3E-6DE3-F8DE-F565-EA0DCC86B0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9E40036-57C7-C189-69BB-CA84C49312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B38033B4-9BE0-5C9F-B187-FFF89895A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8088" y="1411010"/>
            <a:ext cx="9530716" cy="170339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Questions words are great at finding out more information.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7542" y="756681"/>
            <a:ext cx="2321476" cy="216590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38CDE81-7E58-FDC0-4F3C-C3737B29F449}"/>
              </a:ext>
            </a:extLst>
          </p:cNvPr>
          <p:cNvSpPr txBox="1"/>
          <p:nvPr/>
        </p:nvSpPr>
        <p:spPr>
          <a:xfrm>
            <a:off x="865053" y="3366615"/>
            <a:ext cx="7346867" cy="1600438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Can you think of any question words?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C808C43-3705-0DEF-B4CC-9EAD9828B3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8350" y="2922584"/>
            <a:ext cx="3794059" cy="229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8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2C25AA6-11AF-8186-E0F3-947ECE7C6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20">
            <a:extLst>
              <a:ext uri="{FF2B5EF4-FFF2-40B4-BE49-F238E27FC236}">
                <a16:creationId xmlns:a16="http://schemas.microsoft.com/office/drawing/2014/main" id="{7DA63A70-939A-B338-FA82-7D437ED78AF5}"/>
              </a:ext>
            </a:extLst>
          </p:cNvPr>
          <p:cNvSpPr txBox="1">
            <a:spLocks/>
          </p:cNvSpPr>
          <p:nvPr/>
        </p:nvSpPr>
        <p:spPr>
          <a:xfrm>
            <a:off x="1623061" y="537572"/>
            <a:ext cx="9530716" cy="9499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200" dirty="0">
                <a:solidFill>
                  <a:schemeClr val="bg1"/>
                </a:solidFill>
              </a:rPr>
              <a:t>Here are some common </a:t>
            </a:r>
            <a:r>
              <a:rPr lang="en-GB" altLang="en-US" sz="3200" b="1" u="sng" dirty="0">
                <a:solidFill>
                  <a:schemeClr val="bg1"/>
                </a:solidFill>
              </a:rPr>
              <a:t>question words</a:t>
            </a:r>
            <a:r>
              <a:rPr lang="en-GB" altLang="en-US" sz="32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15" name="Picture 14" descr="A picture containing wheel&#10;&#10;Description automatically generated">
            <a:extLst>
              <a:ext uri="{FF2B5EF4-FFF2-40B4-BE49-F238E27FC236}">
                <a16:creationId xmlns:a16="http://schemas.microsoft.com/office/drawing/2014/main" id="{4413EF25-EAA3-9C38-5053-1607D0AC2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62646"/>
            <a:ext cx="2321476" cy="21659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4872650" y="29824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where?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09C61D-D4CB-CEE2-E9E7-C4C8A011A670}"/>
              </a:ext>
            </a:extLst>
          </p:cNvPr>
          <p:cNvSpPr txBox="1">
            <a:spLocks/>
          </p:cNvSpPr>
          <p:nvPr/>
        </p:nvSpPr>
        <p:spPr>
          <a:xfrm>
            <a:off x="4872650" y="198709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which?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4366EF-E7EA-F76B-3151-B26F4518BC99}"/>
              </a:ext>
            </a:extLst>
          </p:cNvPr>
          <p:cNvSpPr txBox="1">
            <a:spLocks/>
          </p:cNvSpPr>
          <p:nvPr/>
        </p:nvSpPr>
        <p:spPr>
          <a:xfrm>
            <a:off x="7423824" y="202595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whose?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0F05F2E-4A7D-3339-80FB-28C15CF536B9}"/>
              </a:ext>
            </a:extLst>
          </p:cNvPr>
          <p:cNvSpPr txBox="1">
            <a:spLocks/>
          </p:cNvSpPr>
          <p:nvPr/>
        </p:nvSpPr>
        <p:spPr>
          <a:xfrm>
            <a:off x="7423824" y="2965789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why?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A08D67-5049-F022-6613-885C379F0898}"/>
              </a:ext>
            </a:extLst>
          </p:cNvPr>
          <p:cNvSpPr txBox="1">
            <a:spLocks/>
          </p:cNvSpPr>
          <p:nvPr/>
        </p:nvSpPr>
        <p:spPr>
          <a:xfrm>
            <a:off x="2334101" y="19922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D6F6CEA-B435-3AEE-BAE1-02D27A64D2EE}"/>
              </a:ext>
            </a:extLst>
          </p:cNvPr>
          <p:cNvSpPr txBox="1">
            <a:spLocks/>
          </p:cNvSpPr>
          <p:nvPr/>
        </p:nvSpPr>
        <p:spPr>
          <a:xfrm>
            <a:off x="2321476" y="2961478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what?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480231D-5D29-5D69-2061-51DDE3306862}"/>
              </a:ext>
            </a:extLst>
          </p:cNvPr>
          <p:cNvSpPr txBox="1">
            <a:spLocks/>
          </p:cNvSpPr>
          <p:nvPr/>
        </p:nvSpPr>
        <p:spPr>
          <a:xfrm>
            <a:off x="2332831" y="39506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how?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FCFA2EA-3904-9EF4-D1D2-F739D33D50DD}"/>
              </a:ext>
            </a:extLst>
          </p:cNvPr>
          <p:cNvSpPr txBox="1">
            <a:spLocks/>
          </p:cNvSpPr>
          <p:nvPr/>
        </p:nvSpPr>
        <p:spPr>
          <a:xfrm>
            <a:off x="7423824" y="3950618"/>
            <a:ext cx="2080406" cy="711200"/>
          </a:xfrm>
          <a:prstGeom prst="roundRect">
            <a:avLst>
              <a:gd name="adj" fmla="val 3465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when?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C47355-CB27-F6EA-286A-5781B78F40AD}"/>
              </a:ext>
            </a:extLst>
          </p:cNvPr>
          <p:cNvSpPr txBox="1">
            <a:spLocks/>
          </p:cNvSpPr>
          <p:nvPr/>
        </p:nvSpPr>
        <p:spPr>
          <a:xfrm>
            <a:off x="4853801" y="39506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whom?</a:t>
            </a:r>
          </a:p>
        </p:txBody>
      </p:sp>
    </p:spTree>
    <p:extLst>
      <p:ext uri="{BB962C8B-B14F-4D97-AF65-F5344CB8AC3E}">
        <p14:creationId xmlns:p14="http://schemas.microsoft.com/office/powerpoint/2010/main" val="32606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13" grpId="0" animBg="1"/>
      <p:bldP spid="16" grpId="0" animBg="1"/>
      <p:bldP spid="22" grpId="0" animBg="1"/>
      <p:bldP spid="23" grpId="0" animBg="1"/>
      <p:bldP spid="24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167339"/>
            <a:ext cx="11338560" cy="66109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588514" y="2293502"/>
            <a:ext cx="2155390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where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31224" y="2298510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ask questions about an action or a thing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3568608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Ask about a place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596543" y="3563534"/>
            <a:ext cx="2147361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who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588514" y="4198550"/>
            <a:ext cx="2155390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why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31224" y="4203657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ask a question about a person in a more formal way 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(in writing)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588514" y="4833566"/>
            <a:ext cx="2155390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when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31224" y="4838706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determine specific information or a choice.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31224" y="5473755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ask a question about possession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596543" y="5468582"/>
            <a:ext cx="2147361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whom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588514" y="6103599"/>
            <a:ext cx="2155390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what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31224" y="6108804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question the way something gets done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C7B5E6A-2A1E-70EF-C9B7-4BEA8BE9E00B}"/>
              </a:ext>
            </a:extLst>
          </p:cNvPr>
          <p:cNvSpPr txBox="1">
            <a:spLocks/>
          </p:cNvSpPr>
          <p:nvPr/>
        </p:nvSpPr>
        <p:spPr>
          <a:xfrm>
            <a:off x="531224" y="1028412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ask a question about time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2DBFCF-717F-81EF-9C35-2E38CBFB4E55}"/>
              </a:ext>
            </a:extLst>
          </p:cNvPr>
          <p:cNvSpPr txBox="1">
            <a:spLocks/>
          </p:cNvSpPr>
          <p:nvPr/>
        </p:nvSpPr>
        <p:spPr>
          <a:xfrm>
            <a:off x="531224" y="1663461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question the reason something happens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E933AB-491C-6884-CFC1-7B191A3CC57E}"/>
              </a:ext>
            </a:extLst>
          </p:cNvPr>
          <p:cNvSpPr txBox="1">
            <a:spLocks/>
          </p:cNvSpPr>
          <p:nvPr/>
        </p:nvSpPr>
        <p:spPr>
          <a:xfrm>
            <a:off x="531224" y="2933559"/>
            <a:ext cx="6264000" cy="5400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600" dirty="0">
                <a:solidFill>
                  <a:schemeClr val="bg1"/>
                </a:solidFill>
              </a:rPr>
              <a:t>To ask a question about a person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80FA2E9-4F1C-3B85-C966-B87F3DD58C78}"/>
              </a:ext>
            </a:extLst>
          </p:cNvPr>
          <p:cNvSpPr txBox="1">
            <a:spLocks/>
          </p:cNvSpPr>
          <p:nvPr/>
        </p:nvSpPr>
        <p:spPr>
          <a:xfrm>
            <a:off x="9588514" y="1023470"/>
            <a:ext cx="2155390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>
                <a:solidFill>
                  <a:schemeClr val="bg1"/>
                </a:solidFill>
              </a:rPr>
              <a:t>how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635A8CE-E4DF-BD7E-75A1-3569CAF231CC}"/>
              </a:ext>
            </a:extLst>
          </p:cNvPr>
          <p:cNvSpPr txBox="1">
            <a:spLocks/>
          </p:cNvSpPr>
          <p:nvPr/>
        </p:nvSpPr>
        <p:spPr>
          <a:xfrm>
            <a:off x="9596543" y="1658486"/>
            <a:ext cx="2147361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whose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1BE5BA-E0B9-377C-66AA-45881794E874}"/>
              </a:ext>
            </a:extLst>
          </p:cNvPr>
          <p:cNvSpPr txBox="1">
            <a:spLocks/>
          </p:cNvSpPr>
          <p:nvPr/>
        </p:nvSpPr>
        <p:spPr>
          <a:xfrm>
            <a:off x="9588514" y="2928518"/>
            <a:ext cx="2155390" cy="54000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which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-0.19844 -0.556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22" y="-2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7 L -0.19688 -0.37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-1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-0.19909 -0.555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1" y="-2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0.19935 -0.09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74" y="-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19766 0.184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3" y="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-0.1987 -0.184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35" y="-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81481E-6 L -0.19766 0.278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3" y="1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0.1987 0.5592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35" y="27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L -0.19622 0.7446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3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16427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“Wher did you come from?" Emile asked.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36153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“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Where</a:t>
            </a:r>
            <a:r>
              <a:rPr lang="en-GB" sz="3400" dirty="0">
                <a:solidFill>
                  <a:schemeClr val="bg1"/>
                </a:solidFill>
              </a:rPr>
              <a:t> did you come from?" Emile asked.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82620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“Where did you come from?" Emile asked.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501568" y="521606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01568" y="521606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01568" y="521606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501568" y="521606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AE2B4D83-F658-7FD4-8BCE-25A767A9B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067" y="2257834"/>
            <a:ext cx="231344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who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what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how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which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where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E6A5994-95E1-C079-F5FF-6AEEF0AA9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849" y="227279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whom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whose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why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when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33848" y="2361516"/>
            <a:ext cx="5685843" cy="2928461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6600" dirty="0">
                <a:solidFill>
                  <a:schemeClr val="bg1"/>
                </a:solidFill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131D0814-1579-CD51-9370-B14286489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3067" y="2257834"/>
            <a:ext cx="231344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who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what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how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which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where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9832BFF-7220-8695-681B-9E82645E9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849" y="2272795"/>
            <a:ext cx="2816827" cy="2312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whom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whose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why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when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</Words>
  <Application>Microsoft Office PowerPoint</Application>
  <PresentationFormat>Widescreen</PresentationFormat>
  <Paragraphs>109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Andika</vt:lpstr>
      <vt:lpstr>Office Theme</vt:lpstr>
      <vt:lpstr> How to Use this PowerPoint</vt:lpstr>
      <vt:lpstr>Question Words</vt:lpstr>
      <vt:lpstr>Questions words are great at finding out more information.</vt:lpstr>
      <vt:lpstr>PowerPoint Presentation</vt:lpstr>
      <vt:lpstr>PowerPoint Presentation</vt:lpstr>
      <vt:lpstr>Can you spot the spelling mistake?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2025-12-08T15:59:20Z</dcterms:modified>
</cp:coreProperties>
</file>