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80" r:id="rId2"/>
    <p:sldId id="375" r:id="rId3"/>
    <p:sldId id="274" r:id="rId4"/>
    <p:sldId id="260" r:id="rId5"/>
    <p:sldId id="374" r:id="rId6"/>
    <p:sldId id="376" r:id="rId7"/>
    <p:sldId id="377" r:id="rId8"/>
    <p:sldId id="378" r:id="rId9"/>
    <p:sldId id="379" r:id="rId10"/>
    <p:sldId id="261" r:id="rId11"/>
    <p:sldId id="262" r:id="rId12"/>
    <p:sldId id="266" r:id="rId13"/>
    <p:sldId id="270" r:id="rId14"/>
    <p:sldId id="267" r:id="rId15"/>
    <p:sldId id="265" r:id="rId16"/>
    <p:sldId id="271" r:id="rId17"/>
    <p:sldId id="268" r:id="rId18"/>
    <p:sldId id="269" r:id="rId19"/>
    <p:sldId id="272" r:id="rId20"/>
    <p:sldId id="370" r:id="rId21"/>
    <p:sldId id="371" r:id="rId22"/>
    <p:sldId id="365" r:id="rId23"/>
    <p:sldId id="363" r:id="rId24"/>
    <p:sldId id="277" r:id="rId25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6951FA-087D-46F5-970E-6E857FDC01D8}" v="2" dt="2025-12-08T16:08:57.3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08:57.391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08:57.391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08:57.391" v="2"/>
          <ac:spMkLst>
            <pc:docMk/>
            <pc:sldMk cId="0" sldId="277"/>
            <ac:spMk id="2" creationId="{CD0712C8-27DF-8380-302F-D8A3449FCEEB}"/>
          </ac:spMkLst>
        </pc:spChg>
      </pc:sldChg>
      <pc:sldChg chg="del">
        <pc:chgData name="Glen Jones" userId="e846aaca-4b24-4b13-b0d0-f2308e16b284" providerId="ADAL" clId="{ED47ACC3-9597-4D89-A1DC-43CF280EF274}" dt="2025-12-08T16:06:53.423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06:52.011" v="0"/>
        <pc:sldMkLst>
          <pc:docMk/>
          <pc:sldMk cId="461087981" sldId="38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D568B0D-0165-8B4F-7E33-7581947B1F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accept or except?</a:t>
            </a:r>
          </a:p>
        </p:txBody>
      </p:sp>
      <p:pic>
        <p:nvPicPr>
          <p:cNvPr id="4" name="Picture 3" descr="A picture containing cake, cutting, decorated, piece&#10;&#10;Description automatically generated">
            <a:extLst>
              <a:ext uri="{FF2B5EF4-FFF2-40B4-BE49-F238E27FC236}">
                <a16:creationId xmlns:a16="http://schemas.microsoft.com/office/drawing/2014/main" id="{744B954D-4A61-0297-993E-A9032A7C63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534" y="2095205"/>
            <a:ext cx="515413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24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7482861-BE20-A8F8-AE13-8B231E0F6A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CA68BA-FAE0-CA8B-4570-F56E1B696B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250" y="2151766"/>
            <a:ext cx="5143500" cy="3429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effect or affect?</a:t>
            </a:r>
          </a:p>
        </p:txBody>
      </p:sp>
    </p:spTree>
    <p:extLst>
      <p:ext uri="{BB962C8B-B14F-4D97-AF65-F5344CB8AC3E}">
        <p14:creationId xmlns:p14="http://schemas.microsoft.com/office/powerpoint/2010/main" val="1381010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A6500D3-A361-E7CB-B3E0-DC44864C5D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brake or break?</a:t>
            </a:r>
          </a:p>
        </p:txBody>
      </p:sp>
      <p:pic>
        <p:nvPicPr>
          <p:cNvPr id="5" name="Picture 4" descr="A picture containing plate, indoor, food, egg&#10;&#10;Description automatically generated">
            <a:extLst>
              <a:ext uri="{FF2B5EF4-FFF2-40B4-BE49-F238E27FC236}">
                <a16:creationId xmlns:a16="http://schemas.microsoft.com/office/drawing/2014/main" id="{60E6F5A5-CD5F-E1F3-2AA7-0C74C9FAD9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051" y="2057400"/>
            <a:ext cx="2835897" cy="4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18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B1689D6-FA2D-EB32-549D-056AFE6AFB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 or bawl?</a:t>
            </a:r>
          </a:p>
        </p:txBody>
      </p:sp>
      <p:pic>
        <p:nvPicPr>
          <p:cNvPr id="5" name="Picture 4" descr="A football ball on a field&#10;&#10;Description automatically generated with medium confidence">
            <a:extLst>
              <a:ext uri="{FF2B5EF4-FFF2-40B4-BE49-F238E27FC236}">
                <a16:creationId xmlns:a16="http://schemas.microsoft.com/office/drawing/2014/main" id="{1B5190F5-87B9-77EF-E29E-3193629842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250" y="2151766"/>
            <a:ext cx="5143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074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022267E-B956-2341-279E-5A20A80F19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grate or great?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7CEA33-1B3B-5087-323D-095FA9A8DD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8990" y="2074645"/>
            <a:ext cx="2974019" cy="446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59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C60234F-D80A-FC30-4469-897D486038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5" name="Picture 4" descr="A leaf with water drops on it&#10;&#10;Description automatically generated with low confidence">
            <a:extLst>
              <a:ext uri="{FF2B5EF4-FFF2-40B4-BE49-F238E27FC236}">
                <a16:creationId xmlns:a16="http://schemas.microsoft.com/office/drawing/2014/main" id="{5DC97E2A-3D17-F194-BB53-7359D9617B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534" y="2095205"/>
            <a:ext cx="5154132" cy="34360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berry or bury?</a:t>
            </a:r>
          </a:p>
        </p:txBody>
      </p:sp>
    </p:spTree>
    <p:extLst>
      <p:ext uri="{BB962C8B-B14F-4D97-AF65-F5344CB8AC3E}">
        <p14:creationId xmlns:p14="http://schemas.microsoft.com/office/powerpoint/2010/main" val="23587179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EF5CFF3-8E55-213D-D2EF-EFF0111941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4" name="Picture 3" descr="A picture containing text, train&#10;&#10;Description automatically generated">
            <a:extLst>
              <a:ext uri="{FF2B5EF4-FFF2-40B4-BE49-F238E27FC236}">
                <a16:creationId xmlns:a16="http://schemas.microsoft.com/office/drawing/2014/main" id="{700089CF-26F5-6E1C-AB15-FCC39CBCE5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9335" y="2091830"/>
            <a:ext cx="5533330" cy="41469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fair or fare?</a:t>
            </a:r>
          </a:p>
        </p:txBody>
      </p:sp>
    </p:spTree>
    <p:extLst>
      <p:ext uri="{BB962C8B-B14F-4D97-AF65-F5344CB8AC3E}">
        <p14:creationId xmlns:p14="http://schemas.microsoft.com/office/powerpoint/2010/main" val="1313992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AD209FB-45C0-3240-E7D2-0020F9CB3A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8" name="Picture 7" descr="A pair of feet wearing black shoes&#10;&#10;Description automatically generated with medium confidence">
            <a:extLst>
              <a:ext uri="{FF2B5EF4-FFF2-40B4-BE49-F238E27FC236}">
                <a16:creationId xmlns:a16="http://schemas.microsoft.com/office/drawing/2014/main" id="{F34ED440-FCF9-244C-266C-8F9616020B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1471" y="2118189"/>
            <a:ext cx="5789058" cy="41364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heel or heal?</a:t>
            </a:r>
          </a:p>
        </p:txBody>
      </p:sp>
    </p:spTree>
    <p:extLst>
      <p:ext uri="{BB962C8B-B14F-4D97-AF65-F5344CB8AC3E}">
        <p14:creationId xmlns:p14="http://schemas.microsoft.com/office/powerpoint/2010/main" val="3272384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18D6EC6-19E3-83EA-33A9-906F1EC84A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knot or not?</a:t>
            </a:r>
          </a:p>
        </p:txBody>
      </p:sp>
      <p:pic>
        <p:nvPicPr>
          <p:cNvPr id="4" name="Picture 3" descr="A close-up of a red rope tied to a tree&#10;&#10;Description automatically generated with low confidence">
            <a:extLst>
              <a:ext uri="{FF2B5EF4-FFF2-40B4-BE49-F238E27FC236}">
                <a16:creationId xmlns:a16="http://schemas.microsoft.com/office/drawing/2014/main" id="{6A847550-0D49-A843-0B9B-9E2109A435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610" y="2065704"/>
            <a:ext cx="6240780" cy="416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26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34A6FB0-CCD5-2AC8-66EF-874E2B832A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groan or grown?</a:t>
            </a:r>
          </a:p>
        </p:txBody>
      </p:sp>
      <p:pic>
        <p:nvPicPr>
          <p:cNvPr id="4" name="Picture 3" descr="A picture containing person, child, young&#10;&#10;Description automatically generated">
            <a:extLst>
              <a:ext uri="{FF2B5EF4-FFF2-40B4-BE49-F238E27FC236}">
                <a16:creationId xmlns:a16="http://schemas.microsoft.com/office/drawing/2014/main" id="{FFC5D40B-7991-1906-79A5-D124F938E8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1471" y="2118188"/>
            <a:ext cx="5805010" cy="395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560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sign board with a sign on it&#10;&#10;AI-generated content may be incorrect.">
            <a:extLst>
              <a:ext uri="{FF2B5EF4-FFF2-40B4-BE49-F238E27FC236}">
                <a16:creationId xmlns:a16="http://schemas.microsoft.com/office/drawing/2014/main" id="{6C7F0A55-304F-224D-4B6B-76F3ED4EB7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99" b="17194"/>
          <a:stretch/>
        </p:blipFill>
        <p:spPr>
          <a:xfrm>
            <a:off x="3746499" y="1536495"/>
            <a:ext cx="5355772" cy="518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2" y="259537"/>
            <a:ext cx="11137197" cy="54195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would have to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accept</a:t>
            </a:r>
            <a:r>
              <a:rPr lang="en-GB" sz="2800" dirty="0">
                <a:latin typeface="Andika" panose="02000000000000000000" pitchFamily="2" charset="0"/>
              </a:rPr>
              <a:t> the fact that the summer was over.</a:t>
            </a:r>
          </a:p>
        </p:txBody>
      </p:sp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936781" y="918191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except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654816" y="891819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believe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372851" y="891819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hate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293330" y="1478706"/>
            <a:ext cx="11683356" cy="5419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would have to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believe</a:t>
            </a:r>
            <a:r>
              <a:rPr lang="en-GB" sz="2800" dirty="0">
                <a:latin typeface="Andika" panose="02000000000000000000" pitchFamily="2" charset="0"/>
              </a:rPr>
              <a:t> the fact that the summer was over.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F9B84E8-EF10-D3B6-36D5-07400125990B}"/>
              </a:ext>
            </a:extLst>
          </p:cNvPr>
          <p:cNvSpPr/>
          <p:nvPr/>
        </p:nvSpPr>
        <p:spPr>
          <a:xfrm>
            <a:off x="425667" y="2468019"/>
            <a:ext cx="11137197" cy="54195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My arm will never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heal</a:t>
            </a:r>
            <a:r>
              <a:rPr lang="en-GB" sz="2800" dirty="0">
                <a:latin typeface="Andika" panose="02000000000000000000" pitchFamily="2" charset="0"/>
              </a:rPr>
              <a:t> if I don’t stop picking the scab. </a:t>
            </a:r>
          </a:p>
        </p:txBody>
      </p:sp>
      <p:sp>
        <p:nvSpPr>
          <p:cNvPr id="5" name="option1">
            <a:extLst>
              <a:ext uri="{FF2B5EF4-FFF2-40B4-BE49-F238E27FC236}">
                <a16:creationId xmlns:a16="http://schemas.microsoft.com/office/drawing/2014/main" id="{06D37126-83E9-95B3-5888-6682C7D0221B}"/>
              </a:ext>
            </a:extLst>
          </p:cNvPr>
          <p:cNvSpPr txBox="1">
            <a:spLocks/>
          </p:cNvSpPr>
          <p:nvPr/>
        </p:nvSpPr>
        <p:spPr>
          <a:xfrm>
            <a:off x="936779" y="3134632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peel</a:t>
            </a:r>
          </a:p>
        </p:txBody>
      </p:sp>
      <p:sp>
        <p:nvSpPr>
          <p:cNvPr id="8" name="option 2">
            <a:extLst>
              <a:ext uri="{FF2B5EF4-FFF2-40B4-BE49-F238E27FC236}">
                <a16:creationId xmlns:a16="http://schemas.microsoft.com/office/drawing/2014/main" id="{6CDB9AED-54D1-4309-AC7A-5A15265BA49F}"/>
              </a:ext>
            </a:extLst>
          </p:cNvPr>
          <p:cNvSpPr txBox="1">
            <a:spLocks/>
          </p:cNvSpPr>
          <p:nvPr/>
        </p:nvSpPr>
        <p:spPr>
          <a:xfrm>
            <a:off x="4654814" y="3108260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mend</a:t>
            </a:r>
          </a:p>
        </p:txBody>
      </p:sp>
      <p:sp>
        <p:nvSpPr>
          <p:cNvPr id="9" name="option 3">
            <a:extLst>
              <a:ext uri="{FF2B5EF4-FFF2-40B4-BE49-F238E27FC236}">
                <a16:creationId xmlns:a16="http://schemas.microsoft.com/office/drawing/2014/main" id="{5B5E68D4-E254-BC7C-3B12-6A970C547297}"/>
              </a:ext>
            </a:extLst>
          </p:cNvPr>
          <p:cNvSpPr txBox="1">
            <a:spLocks/>
          </p:cNvSpPr>
          <p:nvPr/>
        </p:nvSpPr>
        <p:spPr>
          <a:xfrm>
            <a:off x="8372849" y="3108260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ankle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C1C43CD-0889-01A7-1134-88F429E878C0}"/>
              </a:ext>
            </a:extLst>
          </p:cNvPr>
          <p:cNvSpPr/>
          <p:nvPr/>
        </p:nvSpPr>
        <p:spPr>
          <a:xfrm>
            <a:off x="235562" y="3674630"/>
            <a:ext cx="11683356" cy="5419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My arm will never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mend</a:t>
            </a:r>
            <a:r>
              <a:rPr lang="en-GB" sz="2800" dirty="0">
                <a:latin typeface="Andika" panose="02000000000000000000" pitchFamily="2" charset="0"/>
              </a:rPr>
              <a:t> if I don’t stop picking the scab. 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F714E7F-4C17-2D3C-250D-66562954DEFD}"/>
              </a:ext>
            </a:extLst>
          </p:cNvPr>
          <p:cNvSpPr/>
          <p:nvPr/>
        </p:nvSpPr>
        <p:spPr>
          <a:xfrm>
            <a:off x="508642" y="4782997"/>
            <a:ext cx="11137197" cy="54195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All the children are going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except</a:t>
            </a:r>
            <a:r>
              <a:rPr lang="en-GB" sz="2800" dirty="0">
                <a:latin typeface="Andika" panose="02000000000000000000" pitchFamily="2" charset="0"/>
              </a:rPr>
              <a:t> my best friend. </a:t>
            </a:r>
          </a:p>
        </p:txBody>
      </p:sp>
      <p:sp>
        <p:nvSpPr>
          <p:cNvPr id="15" name="option1">
            <a:extLst>
              <a:ext uri="{FF2B5EF4-FFF2-40B4-BE49-F238E27FC236}">
                <a16:creationId xmlns:a16="http://schemas.microsoft.com/office/drawing/2014/main" id="{4904D9BB-F1F0-4E19-802A-1C36FBE560BD}"/>
              </a:ext>
            </a:extLst>
          </p:cNvPr>
          <p:cNvSpPr txBox="1">
            <a:spLocks/>
          </p:cNvSpPr>
          <p:nvPr/>
        </p:nvSpPr>
        <p:spPr>
          <a:xfrm>
            <a:off x="955539" y="5452190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excluding</a:t>
            </a:r>
          </a:p>
        </p:txBody>
      </p:sp>
      <p:sp>
        <p:nvSpPr>
          <p:cNvPr id="16" name="option 2">
            <a:extLst>
              <a:ext uri="{FF2B5EF4-FFF2-40B4-BE49-F238E27FC236}">
                <a16:creationId xmlns:a16="http://schemas.microsoft.com/office/drawing/2014/main" id="{949B882B-2C31-65F5-AA02-87DEAD937C41}"/>
              </a:ext>
            </a:extLst>
          </p:cNvPr>
          <p:cNvSpPr txBox="1">
            <a:spLocks/>
          </p:cNvSpPr>
          <p:nvPr/>
        </p:nvSpPr>
        <p:spPr>
          <a:xfrm>
            <a:off x="4673574" y="5425818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accept</a:t>
            </a:r>
          </a:p>
        </p:txBody>
      </p:sp>
      <p:sp>
        <p:nvSpPr>
          <p:cNvPr id="17" name="option 3">
            <a:extLst>
              <a:ext uri="{FF2B5EF4-FFF2-40B4-BE49-F238E27FC236}">
                <a16:creationId xmlns:a16="http://schemas.microsoft.com/office/drawing/2014/main" id="{7DA60C5A-49A9-2978-9B2F-DFF6F4551319}"/>
              </a:ext>
            </a:extLst>
          </p:cNvPr>
          <p:cNvSpPr txBox="1">
            <a:spLocks/>
          </p:cNvSpPr>
          <p:nvPr/>
        </p:nvSpPr>
        <p:spPr>
          <a:xfrm>
            <a:off x="8391609" y="5425818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especially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1C5EA41-E893-0D76-7ADD-91106813F33E}"/>
              </a:ext>
            </a:extLst>
          </p:cNvPr>
          <p:cNvSpPr/>
          <p:nvPr/>
        </p:nvSpPr>
        <p:spPr>
          <a:xfrm>
            <a:off x="235562" y="6006252"/>
            <a:ext cx="11683356" cy="5419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All the children are going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excluding</a:t>
            </a:r>
            <a:r>
              <a:rPr lang="en-GB" sz="2800" dirty="0">
                <a:latin typeface="Andika" panose="02000000000000000000" pitchFamily="2" charset="0"/>
              </a:rPr>
              <a:t> my best friend. 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3" grpId="0" animBg="1"/>
      <p:bldP spid="5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27401" y="894537"/>
            <a:ext cx="11137197" cy="54195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Try to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grate</a:t>
            </a:r>
            <a:r>
              <a:rPr lang="en-GB" sz="2800" dirty="0">
                <a:latin typeface="Andika" panose="02000000000000000000" pitchFamily="2" charset="0"/>
              </a:rPr>
              <a:t> the cheese on top of the pizza dough.</a:t>
            </a:r>
          </a:p>
        </p:txBody>
      </p:sp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955540" y="1553191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fantastic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673575" y="1526819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mix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391610" y="1526819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shred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12089" y="2113706"/>
            <a:ext cx="11683356" cy="5419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Try to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shred</a:t>
            </a:r>
            <a:r>
              <a:rPr lang="en-GB" sz="2800" dirty="0">
                <a:latin typeface="Andika" panose="02000000000000000000" pitchFamily="2" charset="0"/>
              </a:rPr>
              <a:t> the cheese on top of the pizza dough.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F9B84E8-EF10-D3B6-36D5-07400125990B}"/>
              </a:ext>
            </a:extLst>
          </p:cNvPr>
          <p:cNvSpPr/>
          <p:nvPr/>
        </p:nvSpPr>
        <p:spPr>
          <a:xfrm>
            <a:off x="416335" y="3915819"/>
            <a:ext cx="11137197" cy="54195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groan</a:t>
            </a:r>
            <a:r>
              <a:rPr lang="en-GB" sz="2800" dirty="0">
                <a:latin typeface="Andika" panose="02000000000000000000" pitchFamily="2" charset="0"/>
              </a:rPr>
              <a:t> made me jump. </a:t>
            </a:r>
          </a:p>
        </p:txBody>
      </p:sp>
      <p:sp>
        <p:nvSpPr>
          <p:cNvPr id="5" name="option1">
            <a:extLst>
              <a:ext uri="{FF2B5EF4-FFF2-40B4-BE49-F238E27FC236}">
                <a16:creationId xmlns:a16="http://schemas.microsoft.com/office/drawing/2014/main" id="{06D37126-83E9-95B3-5888-6682C7D0221B}"/>
              </a:ext>
            </a:extLst>
          </p:cNvPr>
          <p:cNvSpPr txBox="1">
            <a:spLocks/>
          </p:cNvSpPr>
          <p:nvPr/>
        </p:nvSpPr>
        <p:spPr>
          <a:xfrm>
            <a:off x="927447" y="4582432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moan</a:t>
            </a:r>
          </a:p>
        </p:txBody>
      </p:sp>
      <p:sp>
        <p:nvSpPr>
          <p:cNvPr id="8" name="option 2">
            <a:extLst>
              <a:ext uri="{FF2B5EF4-FFF2-40B4-BE49-F238E27FC236}">
                <a16:creationId xmlns:a16="http://schemas.microsoft.com/office/drawing/2014/main" id="{6CDB9AED-54D1-4309-AC7A-5A15265BA49F}"/>
              </a:ext>
            </a:extLst>
          </p:cNvPr>
          <p:cNvSpPr txBox="1">
            <a:spLocks/>
          </p:cNvSpPr>
          <p:nvPr/>
        </p:nvSpPr>
        <p:spPr>
          <a:xfrm>
            <a:off x="4645482" y="4556060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increase</a:t>
            </a:r>
          </a:p>
        </p:txBody>
      </p:sp>
      <p:sp>
        <p:nvSpPr>
          <p:cNvPr id="9" name="option 3">
            <a:extLst>
              <a:ext uri="{FF2B5EF4-FFF2-40B4-BE49-F238E27FC236}">
                <a16:creationId xmlns:a16="http://schemas.microsoft.com/office/drawing/2014/main" id="{5B5E68D4-E254-BC7C-3B12-6A970C547297}"/>
              </a:ext>
            </a:extLst>
          </p:cNvPr>
          <p:cNvSpPr txBox="1">
            <a:spLocks/>
          </p:cNvSpPr>
          <p:nvPr/>
        </p:nvSpPr>
        <p:spPr>
          <a:xfrm>
            <a:off x="8363517" y="4556060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C1C43CD-0889-01A7-1134-88F429E878C0}"/>
              </a:ext>
            </a:extLst>
          </p:cNvPr>
          <p:cNvSpPr/>
          <p:nvPr/>
        </p:nvSpPr>
        <p:spPr>
          <a:xfrm>
            <a:off x="226230" y="5122430"/>
            <a:ext cx="11683356" cy="5419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moan</a:t>
            </a:r>
            <a:r>
              <a:rPr lang="en-GB" sz="2800" dirty="0">
                <a:latin typeface="Andika" panose="02000000000000000000" pitchFamily="2" charset="0"/>
              </a:rPr>
              <a:t> made me jump. </a:t>
            </a:r>
          </a:p>
        </p:txBody>
      </p:sp>
    </p:spTree>
    <p:extLst>
      <p:ext uri="{BB962C8B-B14F-4D97-AF65-F5344CB8AC3E}">
        <p14:creationId xmlns:p14="http://schemas.microsoft.com/office/powerpoint/2010/main" val="21496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3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Lily thought for a moment and said, "I wish for a bawl that never stops bouncing!"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02426" y="369179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Lily tried to brake it, but the magical ball seemed indestructible.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Lily decided to berry the magical ball.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10225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Lily thought for a moment and said, "I wish for a </a:t>
            </a:r>
            <a:r>
              <a:rPr lang="en-GB" sz="3600" u="sng" dirty="0">
                <a:solidFill>
                  <a:srgbClr val="FF0000"/>
                </a:solidFill>
              </a:rPr>
              <a:t>ball</a:t>
            </a:r>
            <a:r>
              <a:rPr lang="en-GB" sz="3600" dirty="0">
                <a:solidFill>
                  <a:schemeClr val="bg1"/>
                </a:solidFill>
              </a:rPr>
              <a:t> that never stops bouncing!"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02427" y="36917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Lily tried to </a:t>
            </a:r>
            <a:r>
              <a:rPr lang="en-GB" sz="3600" u="sng" dirty="0">
                <a:solidFill>
                  <a:srgbClr val="FF0000"/>
                </a:solidFill>
              </a:rPr>
              <a:t>break</a:t>
            </a:r>
            <a:r>
              <a:rPr lang="en-GB" sz="3600" dirty="0">
                <a:solidFill>
                  <a:schemeClr val="bg1"/>
                </a:solidFill>
              </a:rPr>
              <a:t> it, but the magical ball seemed indestructible.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39830" y="5282803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Lily decided to </a:t>
            </a:r>
            <a:r>
              <a:rPr lang="en-GB" sz="3600" u="sng" dirty="0">
                <a:solidFill>
                  <a:srgbClr val="FF0000"/>
                </a:solidFill>
              </a:rPr>
              <a:t>bury</a:t>
            </a:r>
            <a:r>
              <a:rPr lang="en-GB" sz="3600" dirty="0">
                <a:solidFill>
                  <a:schemeClr val="bg1"/>
                </a:solidFill>
              </a:rPr>
              <a:t> the magical ball.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5797545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CF1AD44-6FD7-BCE5-83E3-7AB4EDDE7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AFF546-9E03-CE63-81A3-837B6C4E2E8D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38D70B7-862A-61C0-DC06-A0974AA97C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5004" y="1730018"/>
            <a:ext cx="3267562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  accept/except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 affect/effect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 ball/bawl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 berry/bury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 brake/break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 fair/fare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7147" y="1769035"/>
            <a:ext cx="3267560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   grate/great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   groan/grown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   here/hear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 heel/heal/hell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 knot/not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73A91F-BFD5-0E70-B5B5-CF2CBF1F60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D0712C8-27DF-8380-302F-D8A3449FCEE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D9934D-1889-F8A5-C267-41F995D868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462655"/>
            <a:ext cx="9144000" cy="114953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Homophones 1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F887D13A-80A8-EDBF-EB6B-B85CFC5458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7CF5149-3EFC-FC18-E978-BB23855562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A758F8C-C597-9073-2E3E-3F3C2E3710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83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472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273650E-CAFD-F2F2-8C09-A166BC57BC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0299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Homophones are words that sound the same but are spelt differently.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It’s sometimes difficult to know which spelling to use!</a:t>
            </a:r>
          </a:p>
        </p:txBody>
      </p:sp>
    </p:spTree>
    <p:extLst>
      <p:ext uri="{BB962C8B-B14F-4D97-AF65-F5344CB8AC3E}">
        <p14:creationId xmlns:p14="http://schemas.microsoft.com/office/powerpoint/2010/main" val="1132361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grown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Put underground.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change which is a result of an action.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effect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The back part of a human foot.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bury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This place.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Increased in size.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break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heel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pause in work.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Fare and cost are synonyms.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write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honest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fare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Fair and honest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fight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honest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fair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28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Brake and slow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beg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slow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damage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brake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>
            <a:off x="4306771" y="2451388"/>
            <a:ext cx="374968" cy="53122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213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Great and brilliant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great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brilliant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shred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poor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40734">
            <a:off x="5922829" y="2064382"/>
            <a:ext cx="374968" cy="1360210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142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586</Words>
  <Application>Microsoft Office PowerPoint</Application>
  <PresentationFormat>Widescreen</PresentationFormat>
  <Paragraphs>120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Scrambler has been scrambling!!!</vt:lpstr>
      <vt:lpstr>Homophones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accept or except?</vt:lpstr>
      <vt:lpstr>effect or affect?</vt:lpstr>
      <vt:lpstr>brake or break?</vt:lpstr>
      <vt:lpstr>ball or bawl?</vt:lpstr>
      <vt:lpstr>grate or great?</vt:lpstr>
      <vt:lpstr>berry or bury?</vt:lpstr>
      <vt:lpstr>fair or fare?</vt:lpstr>
      <vt:lpstr>heel or heal?</vt:lpstr>
      <vt:lpstr>knot or not?</vt:lpstr>
      <vt:lpstr>groan or grown?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36</cp:revision>
  <dcterms:created xsi:type="dcterms:W3CDTF">2022-05-31T09:42:07Z</dcterms:created>
  <dcterms:modified xsi:type="dcterms:W3CDTF">2025-12-08T16:08:58Z</dcterms:modified>
</cp:coreProperties>
</file>