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79" r:id="rId2"/>
    <p:sldId id="375" r:id="rId3"/>
    <p:sldId id="274" r:id="rId4"/>
    <p:sldId id="260" r:id="rId5"/>
    <p:sldId id="279" r:id="rId6"/>
    <p:sldId id="374" r:id="rId7"/>
    <p:sldId id="376" r:id="rId8"/>
    <p:sldId id="377" r:id="rId9"/>
    <p:sldId id="378" r:id="rId10"/>
    <p:sldId id="261" r:id="rId11"/>
    <p:sldId id="262" r:id="rId12"/>
    <p:sldId id="266" r:id="rId13"/>
    <p:sldId id="270" r:id="rId14"/>
    <p:sldId id="267" r:id="rId15"/>
    <p:sldId id="265" r:id="rId16"/>
    <p:sldId id="271" r:id="rId17"/>
    <p:sldId id="268" r:id="rId18"/>
    <p:sldId id="269" r:id="rId19"/>
    <p:sldId id="272" r:id="rId20"/>
    <p:sldId id="365" r:id="rId21"/>
    <p:sldId id="363" r:id="rId22"/>
    <p:sldId id="277" r:id="rId23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75B2B7-87F9-4734-A4F3-39EA7CD4BEE7}" v="2" dt="2025-12-08T16:09:02.7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09:02.751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09:02.751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09:02.751" v="2"/>
          <ac:spMkLst>
            <pc:docMk/>
            <pc:sldMk cId="0" sldId="277"/>
            <ac:spMk id="2" creationId="{1D6DC6BA-99DF-0297-680D-8FA2B6126C2C}"/>
          </ac:spMkLst>
        </pc:spChg>
      </pc:sldChg>
      <pc:sldChg chg="del">
        <pc:chgData name="Glen Jones" userId="e846aaca-4b24-4b13-b0d0-f2308e16b284" providerId="ADAL" clId="{ED47ACC3-9597-4D89-A1DC-43CF280EF274}" dt="2025-12-08T16:06:49.492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06:48.364" v="0"/>
        <pc:sldMkLst>
          <pc:docMk/>
          <pc:sldMk cId="461087981" sldId="37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59FBD3B-67CE-005C-CCD2-FF31896E8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9" name="Picture 8" descr="A picture containing text, red, outdoor, sign&#10;&#10;Description automatically generated">
            <a:extLst>
              <a:ext uri="{FF2B5EF4-FFF2-40B4-BE49-F238E27FC236}">
                <a16:creationId xmlns:a16="http://schemas.microsoft.com/office/drawing/2014/main" id="{BFE40DAA-7406-242E-ECFF-1548C7DBE7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915" y="2156168"/>
            <a:ext cx="5154133" cy="34360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mail or male?</a:t>
            </a:r>
          </a:p>
        </p:txBody>
      </p:sp>
    </p:spTree>
    <p:extLst>
      <p:ext uri="{BB962C8B-B14F-4D97-AF65-F5344CB8AC3E}">
        <p14:creationId xmlns:p14="http://schemas.microsoft.com/office/powerpoint/2010/main" val="1096324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ADBEAF5F-3B7A-DF0E-F73C-91AC78912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mane or main?</a:t>
            </a:r>
          </a:p>
        </p:txBody>
      </p:sp>
      <p:pic>
        <p:nvPicPr>
          <p:cNvPr id="10" name="Picture 9" descr="A close up of a lion&#10;&#10;Description automatically generated">
            <a:extLst>
              <a:ext uri="{FF2B5EF4-FFF2-40B4-BE49-F238E27FC236}">
                <a16:creationId xmlns:a16="http://schemas.microsoft.com/office/drawing/2014/main" id="{2F59D0B4-D69E-EE21-0217-ADC34AC898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2151766"/>
            <a:ext cx="5132313" cy="324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010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1F634E3E-7FC6-7E06-9426-C9D9ADB43B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Picture 6" descr="A slab of raw meat on a wooden board&#10;&#10;Description automatically generated with medium confidence">
            <a:extLst>
              <a:ext uri="{FF2B5EF4-FFF2-40B4-BE49-F238E27FC236}">
                <a16:creationId xmlns:a16="http://schemas.microsoft.com/office/drawing/2014/main" id="{55276C24-AFD6-F46A-8A6A-5638B8294BE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2151766"/>
            <a:ext cx="5132313" cy="33993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meat or meet?</a:t>
            </a:r>
          </a:p>
        </p:txBody>
      </p:sp>
    </p:spTree>
    <p:extLst>
      <p:ext uri="{BB962C8B-B14F-4D97-AF65-F5344CB8AC3E}">
        <p14:creationId xmlns:p14="http://schemas.microsoft.com/office/powerpoint/2010/main" val="2035218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4DA6106-F1C9-8AEB-CE85-48569CBF1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medal or meddle?</a:t>
            </a:r>
          </a:p>
        </p:txBody>
      </p:sp>
      <p:pic>
        <p:nvPicPr>
          <p:cNvPr id="4" name="Picture 3" descr="A picture containing text, building, door, window&#10;&#10;Description automatically generated">
            <a:extLst>
              <a:ext uri="{FF2B5EF4-FFF2-40B4-BE49-F238E27FC236}">
                <a16:creationId xmlns:a16="http://schemas.microsoft.com/office/drawing/2014/main" id="{26C2DFC2-A763-8B75-9AEE-C204C0D07D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2151765"/>
            <a:ext cx="5143500" cy="330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07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4485E8B-13EE-EE6D-9DFF-E3900142B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9" name="Picture 8" descr="A picture containing outdoor, smoke, nature, clouds&#10;&#10;Description automatically generated">
            <a:extLst>
              <a:ext uri="{FF2B5EF4-FFF2-40B4-BE49-F238E27FC236}">
                <a16:creationId xmlns:a16="http://schemas.microsoft.com/office/drawing/2014/main" id="{98F334D9-3496-BF41-0966-DFDEBE0494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4250" y="2151764"/>
            <a:ext cx="5132582" cy="34217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missed or mist?</a:t>
            </a:r>
          </a:p>
        </p:txBody>
      </p:sp>
    </p:spTree>
    <p:extLst>
      <p:ext uri="{BB962C8B-B14F-4D97-AF65-F5344CB8AC3E}">
        <p14:creationId xmlns:p14="http://schemas.microsoft.com/office/powerpoint/2010/main" val="2753159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DB54A3D-AA65-4C3D-826A-80EA93258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peace or piece?</a:t>
            </a:r>
          </a:p>
        </p:txBody>
      </p:sp>
      <p:pic>
        <p:nvPicPr>
          <p:cNvPr id="7" name="Picture 6" descr="A picture containing food, paper, cloth, sitting&#10;&#10;Description automatically generated">
            <a:extLst>
              <a:ext uri="{FF2B5EF4-FFF2-40B4-BE49-F238E27FC236}">
                <a16:creationId xmlns:a16="http://schemas.microsoft.com/office/drawing/2014/main" id="{AE39E86C-CF73-A99B-0055-DA8D3CB6B9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1998" y="2095205"/>
            <a:ext cx="3703203" cy="342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7179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268BD59-921D-DF1E-278A-1DE75739A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pic>
        <p:nvPicPr>
          <p:cNvPr id="8" name="Picture 7" descr="An airplane flying in the sky&#10;&#10;Description automatically generated with medium confidence">
            <a:extLst>
              <a:ext uri="{FF2B5EF4-FFF2-40B4-BE49-F238E27FC236}">
                <a16:creationId xmlns:a16="http://schemas.microsoft.com/office/drawing/2014/main" id="{741B3FA0-71C2-399E-8AE6-0E01DC78AD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9334" y="2091829"/>
            <a:ext cx="5533329" cy="41499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plain or plane?</a:t>
            </a:r>
          </a:p>
        </p:txBody>
      </p:sp>
    </p:spTree>
    <p:extLst>
      <p:ext uri="{BB962C8B-B14F-4D97-AF65-F5344CB8AC3E}">
        <p14:creationId xmlns:p14="http://schemas.microsoft.com/office/powerpoint/2010/main" val="1313992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84A441D-ABA9-EFDE-3FAD-B13CA695B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rain, rein or reign?</a:t>
            </a:r>
          </a:p>
        </p:txBody>
      </p:sp>
      <p:pic>
        <p:nvPicPr>
          <p:cNvPr id="10" name="Picture 9" descr="A person wearing black boots&#10;&#10;Description automatically generated with low confidence">
            <a:extLst>
              <a:ext uri="{FF2B5EF4-FFF2-40B4-BE49-F238E27FC236}">
                <a16:creationId xmlns:a16="http://schemas.microsoft.com/office/drawing/2014/main" id="{98FA7089-C75A-4E42-F7A0-DCB548419B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1152" y="2118189"/>
            <a:ext cx="3309695" cy="413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384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AFAB3BA-83E9-291F-75E0-24017D916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scene or seen?</a:t>
            </a:r>
          </a:p>
        </p:txBody>
      </p:sp>
      <p:pic>
        <p:nvPicPr>
          <p:cNvPr id="8" name="Picture 7" descr="A group of people sitting in chairs&#10;&#10;Description automatically generated with low confidence">
            <a:extLst>
              <a:ext uri="{FF2B5EF4-FFF2-40B4-BE49-F238E27FC236}">
                <a16:creationId xmlns:a16="http://schemas.microsoft.com/office/drawing/2014/main" id="{D2E88C0A-6026-5ACC-244D-CCF4CB61B0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1553" y="2065704"/>
            <a:ext cx="5848894" cy="389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526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927D5C7D-48D8-4F1B-890B-047DF7240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B1110-C629-FE80-0A76-74702CCE7DB3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weather or whether?</a:t>
            </a:r>
          </a:p>
        </p:txBody>
      </p:sp>
      <p:pic>
        <p:nvPicPr>
          <p:cNvPr id="6" name="Picture 5" descr="A boat in the water&#10;&#10;Description automatically generated with low confidence">
            <a:extLst>
              <a:ext uri="{FF2B5EF4-FFF2-40B4-BE49-F238E27FC236}">
                <a16:creationId xmlns:a16="http://schemas.microsoft.com/office/drawing/2014/main" id="{1A3E6FE2-AD37-7704-2FE7-A32D00DAE0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1471" y="2118189"/>
            <a:ext cx="5771621" cy="324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560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on a wall&#10;&#10;AI-generated content may be incorrect.">
            <a:extLst>
              <a:ext uri="{FF2B5EF4-FFF2-40B4-BE49-F238E27FC236}">
                <a16:creationId xmlns:a16="http://schemas.microsoft.com/office/drawing/2014/main" id="{5274CA47-EE81-36B5-8524-09E954ACED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686" y="1690688"/>
            <a:ext cx="4194628" cy="519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four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23205" y="3233832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Jake loved to meat friends in the mane square to chat about the whether and share a peace of gossip.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656702" y="3236733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Jake loved to </a:t>
            </a:r>
            <a:r>
              <a:rPr lang="en-GB" sz="3600" u="sng" dirty="0">
                <a:solidFill>
                  <a:srgbClr val="FF0000"/>
                </a:solidFill>
              </a:rPr>
              <a:t>meet</a:t>
            </a:r>
            <a:r>
              <a:rPr lang="en-GB" sz="3600" dirty="0">
                <a:solidFill>
                  <a:schemeClr val="bg1"/>
                </a:solidFill>
              </a:rPr>
              <a:t> friends in the </a:t>
            </a:r>
            <a:r>
              <a:rPr lang="en-GB" sz="3600" u="sng" dirty="0">
                <a:solidFill>
                  <a:srgbClr val="FF0000"/>
                </a:solidFill>
              </a:rPr>
              <a:t>main</a:t>
            </a:r>
            <a:r>
              <a:rPr lang="en-GB" sz="3600" dirty="0">
                <a:solidFill>
                  <a:schemeClr val="bg1"/>
                </a:solidFill>
              </a:rPr>
              <a:t> square to chat about the </a:t>
            </a:r>
            <a:r>
              <a:rPr lang="en-GB" sz="3600" u="sng" dirty="0">
                <a:solidFill>
                  <a:srgbClr val="FF0000"/>
                </a:solidFill>
              </a:rPr>
              <a:t>weather</a:t>
            </a:r>
            <a:r>
              <a:rPr lang="en-GB" sz="3600" dirty="0">
                <a:solidFill>
                  <a:schemeClr val="bg1"/>
                </a:solidFill>
              </a:rPr>
              <a:t> and share a </a:t>
            </a:r>
            <a:r>
              <a:rPr lang="en-GB" sz="3600" u="sng" dirty="0">
                <a:solidFill>
                  <a:srgbClr val="FF0000"/>
                </a:solidFill>
              </a:rPr>
              <a:t>piece</a:t>
            </a:r>
            <a:r>
              <a:rPr lang="en-GB" sz="3600" dirty="0">
                <a:solidFill>
                  <a:schemeClr val="bg1"/>
                </a:solidFill>
              </a:rPr>
              <a:t> of gossip.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3123384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2DACBAA-0091-860A-0EED-3E2631031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BC6AD19-09C7-861D-840F-5E9254668337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1A8165C5-926C-42A6-AF21-287508ED30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4210" y="1660124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  mail/male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  main/mane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  meat/meet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  medal/meddle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  missed/mist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  peace/piece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873" y="1650973"/>
            <a:ext cx="4260338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   plain/plane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   rain/rein/reign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   scene/seen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 weather/whether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 whose/who’s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D68458D-8B7A-675D-4A5C-1AB7B5FC35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1D6DC6BA-99DF-0297-680D-8FA2B6126C2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170826C-FE3B-E776-2717-A79BE62251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11495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Homophones 2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641451D-3935-2CB0-B9A1-4A64F036C9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6A3F688-84B5-E529-62A2-E524BB895A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5408F52C-2012-7EE1-F37E-3B93474466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8008 0.56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97" y="2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55 -0.0393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28" y="-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1FF59C6-7100-F108-76D4-BC1BF00F56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011" y="580299"/>
            <a:ext cx="11321143" cy="5001895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Homophones are words that sound the same but are spelt differently.</a:t>
            </a:r>
          </a:p>
          <a:p>
            <a:pPr algn="ctr"/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It’s sometimes difficult to know which spelling to use!</a:t>
            </a:r>
          </a:p>
        </p:txBody>
      </p:sp>
    </p:spTree>
    <p:extLst>
      <p:ext uri="{BB962C8B-B14F-4D97-AF65-F5344CB8AC3E}">
        <p14:creationId xmlns:p14="http://schemas.microsoft.com/office/powerpoint/2010/main" val="113236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F94FF510-ECC1-C947-BCA7-FC203B38F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519030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Last time we met these homophones: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343D15-5063-D1B4-807C-E102D93E6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7076" y="1445870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1.  accept/except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2. affect/effect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3. ball/bawl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4. berry/bury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5. brake/break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6. fair/fare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AF1F7E-BFD0-686E-05E0-28590F8B8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6336" y="1520345"/>
            <a:ext cx="3267560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7.   grate/great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8.   groan/grown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9.   here/hear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10. heel/heal/hell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bg1"/>
                </a:solidFill>
                <a:latin typeface="+mn-lt"/>
              </a:rPr>
              <a:t>11. knot/not </a:t>
            </a:r>
          </a:p>
        </p:txBody>
      </p: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piece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flat surface.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To interfere in a matter.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mail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meddle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Long hair on the neck of a lion or horse.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plane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Letters and parcels sent in the post.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portion of an object.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mist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mane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A cloud of water droplets. 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Male and man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post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woman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male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35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Peace and tranquil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fight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tranquil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peace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 rot="17584188">
            <a:off x="5940388" y="1799363"/>
            <a:ext cx="374968" cy="1833649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28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ymbols&#10;&#10;Description automatically generated">
            <a:extLst>
              <a:ext uri="{FF2B5EF4-FFF2-40B4-BE49-F238E27FC236}">
                <a16:creationId xmlns:a16="http://schemas.microsoft.com/office/drawing/2014/main" id="{2A93BF97-673A-106C-D392-58E0B7AB4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050" y="482745"/>
            <a:ext cx="75819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Which words are synonyms?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60237" y="1129388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1990164" y="4100189"/>
            <a:ext cx="8211671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Main and principal are synonyms.</a:t>
            </a:r>
            <a:endParaRPr lang="en-GB" sz="44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009" y="1067841"/>
            <a:ext cx="2305182" cy="297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6601544" y="1862001"/>
            <a:ext cx="2160000" cy="72957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hair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3459079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principal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601544" y="2843307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side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459079" y="1861124"/>
            <a:ext cx="2160000" cy="729569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</a:p>
        </p:txBody>
      </p:sp>
      <p:sp>
        <p:nvSpPr>
          <p:cNvPr id="5" name="Arrow: Up-Down 4">
            <a:extLst>
              <a:ext uri="{FF2B5EF4-FFF2-40B4-BE49-F238E27FC236}">
                <a16:creationId xmlns:a16="http://schemas.microsoft.com/office/drawing/2014/main" id="{F0CAFE56-4201-13C7-2D91-EDF899F2882D}"/>
              </a:ext>
            </a:extLst>
          </p:cNvPr>
          <p:cNvSpPr/>
          <p:nvPr/>
        </p:nvSpPr>
        <p:spPr>
          <a:xfrm>
            <a:off x="4306771" y="2451388"/>
            <a:ext cx="374968" cy="531224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213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484</Words>
  <Application>Microsoft Office PowerPoint</Application>
  <PresentationFormat>Widescreen</PresentationFormat>
  <Paragraphs>97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Scrambler has been scrambling!!!</vt:lpstr>
      <vt:lpstr>Homophones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mail or male?</vt:lpstr>
      <vt:lpstr>mane or main?</vt:lpstr>
      <vt:lpstr>meat or meet?</vt:lpstr>
      <vt:lpstr>medal or meddle?</vt:lpstr>
      <vt:lpstr>missed or mist?</vt:lpstr>
      <vt:lpstr>peace or piece?</vt:lpstr>
      <vt:lpstr>plain or plane?</vt:lpstr>
      <vt:lpstr>rain, rein or reign?</vt:lpstr>
      <vt:lpstr>scene or seen?</vt:lpstr>
      <vt:lpstr>weather or whether?</vt:lpstr>
      <vt:lpstr>Can you spot the four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33</cp:revision>
  <dcterms:created xsi:type="dcterms:W3CDTF">2022-05-31T09:42:07Z</dcterms:created>
  <dcterms:modified xsi:type="dcterms:W3CDTF">2025-12-08T16:09:03Z</dcterms:modified>
</cp:coreProperties>
</file>