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75" r:id="rId2"/>
    <p:sldId id="274" r:id="rId3"/>
    <p:sldId id="370" r:id="rId4"/>
    <p:sldId id="386" r:id="rId5"/>
    <p:sldId id="377" r:id="rId6"/>
    <p:sldId id="387" r:id="rId7"/>
    <p:sldId id="388" r:id="rId8"/>
    <p:sldId id="333" r:id="rId9"/>
    <p:sldId id="389" r:id="rId10"/>
    <p:sldId id="352" r:id="rId11"/>
    <p:sldId id="353" r:id="rId12"/>
    <p:sldId id="366" r:id="rId13"/>
    <p:sldId id="367" r:id="rId14"/>
    <p:sldId id="347" r:id="rId15"/>
    <p:sldId id="354" r:id="rId16"/>
  </p:sldIdLst>
  <p:sldSz cx="12192000" cy="6858000"/>
  <p:notesSz cx="6858000" cy="9144000"/>
  <p:embeddedFontLst>
    <p:embeddedFont>
      <p:font typeface="Andika" panose="02000000000000000000" pitchFamily="2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E6FA50-A16E-4E24-9A7D-C5AA9050E538}" v="2" dt="2025-12-08T16:07:28.1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5-12-08T16:29:00.815" v="23" actId="20577"/>
      <pc:docMkLst>
        <pc:docMk/>
      </pc:docMkLst>
      <pc:sldChg chg="modSp add mod">
        <pc:chgData name="Glen Jones" userId="e846aaca-4b24-4b13-b0d0-f2308e16b284" providerId="ADAL" clId="{ED47ACC3-9597-4D89-A1DC-43CF280EF274}" dt="2025-12-08T16:29:00.815" v="23" actId="20577"/>
        <pc:sldMkLst>
          <pc:docMk/>
          <pc:sldMk cId="461087981" sldId="375"/>
        </pc:sldMkLst>
        <pc:spChg chg="mod">
          <ac:chgData name="Glen Jones" userId="e846aaca-4b24-4b13-b0d0-f2308e16b284" providerId="ADAL" clId="{ED47ACC3-9597-4D89-A1DC-43CF280EF274}" dt="2025-12-08T16:08:02.291" v="17" actId="20577"/>
          <ac:spMkLst>
            <pc:docMk/>
            <pc:sldMk cId="461087981" sldId="375"/>
            <ac:spMk id="3" creationId="{44216E9B-A822-3D56-CF7F-CACC9AF5905C}"/>
          </ac:spMkLst>
        </pc:spChg>
        <pc:spChg chg="mod">
          <ac:chgData name="Glen Jones" userId="e846aaca-4b24-4b13-b0d0-f2308e16b284" providerId="ADAL" clId="{ED47ACC3-9597-4D89-A1DC-43CF280EF274}" dt="2025-12-08T16:29:00.815" v="23" actId="20577"/>
          <ac:spMkLst>
            <pc:docMk/>
            <pc:sldMk cId="461087981" sldId="375"/>
            <ac:spMk id="4" creationId="{6B0D9DF3-0FDA-8A95-065D-04DA63B249D3}"/>
          </ac:spMkLst>
        </pc:spChg>
        <pc:spChg chg="mod">
          <ac:chgData name="Glen Jones" userId="e846aaca-4b24-4b13-b0d0-f2308e16b284" providerId="ADAL" clId="{ED47ACC3-9597-4D89-A1DC-43CF280EF274}" dt="2025-12-08T16:07:53.278" v="13" actId="242"/>
          <ac:spMkLst>
            <pc:docMk/>
            <pc:sldMk cId="461087981" sldId="375"/>
            <ac:spMk id="5" creationId="{843B1764-6929-F627-BD27-65A4E477CABF}"/>
          </ac:spMkLst>
        </pc:spChg>
        <pc:picChg chg="mod">
          <ac:chgData name="Glen Jones" userId="e846aaca-4b24-4b13-b0d0-f2308e16b284" providerId="ADAL" clId="{ED47ACC3-9597-4D89-A1DC-43CF280EF274}" dt="2025-12-08T16:07:59.663" v="16" actId="1076"/>
          <ac:picMkLst>
            <pc:docMk/>
            <pc:sldMk cId="461087981" sldId="375"/>
            <ac:picMk id="10" creationId="{D54D3FF8-31FE-8CAE-B56F-CE723BA05605}"/>
          </ac:picMkLst>
        </pc:picChg>
      </pc:sldChg>
      <pc:sldChg chg="modSp add del mod">
        <pc:chgData name="Glen Jones" userId="e846aaca-4b24-4b13-b0d0-f2308e16b284" providerId="ADAL" clId="{ED47ACC3-9597-4D89-A1DC-43CF280EF274}" dt="2025-12-08T16:08:07.263" v="18" actId="47"/>
        <pc:sldMkLst>
          <pc:docMk/>
          <pc:sldMk cId="822983694" sldId="393"/>
        </pc:sldMkLst>
        <pc:spChg chg="mod">
          <ac:chgData name="Glen Jones" userId="e846aaca-4b24-4b13-b0d0-f2308e16b284" providerId="ADAL" clId="{ED47ACC3-9597-4D89-A1DC-43CF280EF274}" dt="2025-12-08T16:07:24.452" v="4" actId="27636"/>
          <ac:spMkLst>
            <pc:docMk/>
            <pc:sldMk cId="822983694" sldId="393"/>
            <ac:spMk id="3" creationId="{44216E9B-A822-3D56-CF7F-CACC9AF5905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946952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is a Flash Back resource. It reintroduces spelling patterns from previous years that students may need to be comfortable with before introducing the new spelling pattern. 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06" y="4845239"/>
            <a:ext cx="1873244" cy="1871165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714923"/>
            <a:ext cx="2471383" cy="864983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r>
              <a:rPr lang="en-GB" sz="2400" b="1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767753"/>
            <a:ext cx="7477079" cy="812153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5821" y="912584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a </a:t>
            </a:r>
            <a:r>
              <a:rPr lang="en-GB" sz="4400" u="sng" dirty="0">
                <a:solidFill>
                  <a:srgbClr val="FFFF00"/>
                </a:solidFill>
              </a:rPr>
              <a:t>pattern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came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4050800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take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same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6096000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safe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made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10" grpId="0" animBg="1"/>
      <p:bldP spid="30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Background pattern&#10;&#10;Description automatically generated">
            <a:extLst>
              <a:ext uri="{FF2B5EF4-FFF2-40B4-BE49-F238E27FC236}">
                <a16:creationId xmlns:a16="http://schemas.microsoft.com/office/drawing/2014/main" id="{E8456B4C-BFF2-A6C5-BF1C-8DD32B005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5837" y="908201"/>
            <a:ext cx="8984202" cy="894504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all have the </a:t>
            </a:r>
            <a:r>
              <a:rPr lang="en-GB" sz="4400" u="sng" dirty="0">
                <a:solidFill>
                  <a:schemeClr val="bg1"/>
                </a:solidFill>
              </a:rPr>
              <a:t>split digraph</a:t>
            </a:r>
            <a:r>
              <a:rPr lang="en-GB" sz="4400" dirty="0">
                <a:solidFill>
                  <a:schemeClr val="bg1"/>
                </a:solidFill>
              </a:rPr>
              <a:t> </a:t>
            </a:r>
            <a:r>
              <a:rPr lang="en-GB" sz="4400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a-e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4" name="Picture 13" descr="A picture containing wheel&#10;&#10;Description automatically generated">
            <a:extLst>
              <a:ext uri="{FF2B5EF4-FFF2-40B4-BE49-F238E27FC236}">
                <a16:creationId xmlns:a16="http://schemas.microsoft.com/office/drawing/2014/main" id="{3D8F28E1-76F7-0FB7-CF86-B28E22A52D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BA53979-7A15-0537-D07D-5D34A3A1B1DB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9F63DFC-B8F2-CC46-7B0C-6C4362F5EF94}"/>
              </a:ext>
            </a:extLst>
          </p:cNvPr>
          <p:cNvSpPr txBox="1">
            <a:spLocks/>
          </p:cNvSpPr>
          <p:nvPr/>
        </p:nvSpPr>
        <p:spPr>
          <a:xfrm>
            <a:off x="4050800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85EA31-B18E-D9E2-3D09-6E14FD659D73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7DA39B0-DE11-B382-366E-C720962AA9DB}"/>
              </a:ext>
            </a:extLst>
          </p:cNvPr>
          <p:cNvSpPr txBox="1">
            <a:spLocks/>
          </p:cNvSpPr>
          <p:nvPr/>
        </p:nvSpPr>
        <p:spPr>
          <a:xfrm>
            <a:off x="6096000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AF14DB4-DC1C-D537-0B76-4983F6411D81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61738EA0-B848-AF87-F7E7-F2C6E53F6917}"/>
              </a:ext>
            </a:extLst>
          </p:cNvPr>
          <p:cNvSpPr txBox="1">
            <a:spLocks/>
          </p:cNvSpPr>
          <p:nvPr/>
        </p:nvSpPr>
        <p:spPr>
          <a:xfrm>
            <a:off x="1603899" y="4652729"/>
            <a:ext cx="8984202" cy="894504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Can you see the </a:t>
            </a:r>
            <a:r>
              <a:rPr lang="en-GB" sz="4400" u="sng" dirty="0">
                <a:solidFill>
                  <a:srgbClr val="FFFF00"/>
                </a:solidFill>
              </a:rPr>
              <a:t>a</a:t>
            </a:r>
            <a:r>
              <a:rPr lang="en-GB" sz="4400" dirty="0">
                <a:solidFill>
                  <a:schemeClr val="bg1"/>
                </a:solidFill>
              </a:rPr>
              <a:t> and the </a:t>
            </a:r>
            <a:r>
              <a:rPr lang="en-GB" sz="4400" u="sng" dirty="0">
                <a:solidFill>
                  <a:srgbClr val="FFFF00"/>
                </a:solidFill>
              </a:rPr>
              <a:t>e</a:t>
            </a:r>
            <a:r>
              <a:rPr lang="en-GB" sz="4400" dirty="0">
                <a:solidFill>
                  <a:schemeClr val="bg1"/>
                </a:solidFill>
              </a:rPr>
              <a:t> in each word?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24A0E747-18FC-90BF-B0F3-0284050337F8}"/>
              </a:ext>
            </a:extLst>
          </p:cNvPr>
          <p:cNvSpPr txBox="1">
            <a:spLocks/>
          </p:cNvSpPr>
          <p:nvPr/>
        </p:nvSpPr>
        <p:spPr>
          <a:xfrm>
            <a:off x="790113" y="5741077"/>
            <a:ext cx="10582182" cy="894504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What letter is between the</a:t>
            </a:r>
            <a:r>
              <a:rPr lang="en-GB" sz="4400" dirty="0">
                <a:solidFill>
                  <a:srgbClr val="FFFF00"/>
                </a:solidFill>
              </a:rPr>
              <a:t> </a:t>
            </a:r>
            <a:r>
              <a:rPr lang="en-GB" sz="4400" u="sng" dirty="0">
                <a:solidFill>
                  <a:srgbClr val="FFFF00"/>
                </a:solidFill>
              </a:rPr>
              <a:t>a</a:t>
            </a:r>
            <a:r>
              <a:rPr lang="en-GB" sz="4400" dirty="0">
                <a:solidFill>
                  <a:schemeClr val="bg1"/>
                </a:solidFill>
              </a:rPr>
              <a:t> and the </a:t>
            </a:r>
            <a:r>
              <a:rPr lang="en-GB" sz="4400" u="sng" dirty="0">
                <a:solidFill>
                  <a:srgbClr val="FFFF00"/>
                </a:solidFill>
              </a:rPr>
              <a:t>e</a:t>
            </a:r>
            <a:r>
              <a:rPr lang="en-GB" sz="4400" dirty="0">
                <a:solidFill>
                  <a:schemeClr val="bg1"/>
                </a:solidFill>
              </a:rPr>
              <a:t> in each word? </a:t>
            </a:r>
          </a:p>
        </p:txBody>
      </p:sp>
    </p:spTree>
    <p:extLst>
      <p:ext uri="{BB962C8B-B14F-4D97-AF65-F5344CB8AC3E}">
        <p14:creationId xmlns:p14="http://schemas.microsoft.com/office/powerpoint/2010/main" val="78127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c__e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t_k_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m__e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83677" y="5680416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4AD1B2-803B-8972-0D8E-38A056050B02}"/>
              </a:ext>
            </a:extLst>
          </p:cNvPr>
          <p:cNvSpPr txBox="1"/>
          <p:nvPr/>
        </p:nvSpPr>
        <p:spPr>
          <a:xfrm>
            <a:off x="701820" y="5680416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Go 30 seconds">
            <a:extLst>
              <a:ext uri="{FF2B5EF4-FFF2-40B4-BE49-F238E27FC236}">
                <a16:creationId xmlns:a16="http://schemas.microsoft.com/office/drawing/2014/main" id="{C2E31ACD-85F7-6041-A01B-483EB65FDA2A}"/>
              </a:ext>
            </a:extLst>
          </p:cNvPr>
          <p:cNvSpPr txBox="1"/>
          <p:nvPr/>
        </p:nvSpPr>
        <p:spPr>
          <a:xfrm>
            <a:off x="638320" y="5653202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30 seconds start">
            <a:extLst>
              <a:ext uri="{FF2B5EF4-FFF2-40B4-BE49-F238E27FC236}">
                <a16:creationId xmlns:a16="http://schemas.microsoft.com/office/drawing/2014/main" id="{2699056E-1FD0-134A-2562-FCFD718DAC03}"/>
              </a:ext>
            </a:extLst>
          </p:cNvPr>
          <p:cNvSpPr txBox="1"/>
          <p:nvPr/>
        </p:nvSpPr>
        <p:spPr>
          <a:xfrm>
            <a:off x="674605" y="5680416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269966" y="2014378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made </a:t>
            </a:r>
          </a:p>
          <a:p>
            <a:pPr algn="ctr"/>
            <a:r>
              <a:rPr lang="en-GB" sz="4400" dirty="0"/>
              <a:t>came </a:t>
            </a:r>
          </a:p>
          <a:p>
            <a:pPr algn="ctr"/>
            <a:r>
              <a:rPr lang="en-GB" sz="4400" dirty="0"/>
              <a:t>same </a:t>
            </a:r>
          </a:p>
          <a:p>
            <a:pPr algn="ctr"/>
            <a:r>
              <a:rPr lang="en-GB" sz="4400" dirty="0"/>
              <a:t>take 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FC1F2419-237E-C76B-3BF4-B4E5BD6CC0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318" y="4505359"/>
            <a:ext cx="1903435" cy="2458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99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20" grpId="0" animBg="1"/>
      <p:bldP spid="32" grpId="0" animBg="1"/>
      <p:bldP spid="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am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86927" y="590609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269966" y="2014378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1973867" cy="2990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made </a:t>
            </a:r>
          </a:p>
          <a:p>
            <a:pPr algn="ctr"/>
            <a:r>
              <a:rPr lang="en-GB" sz="4400" dirty="0"/>
              <a:t>came </a:t>
            </a:r>
          </a:p>
          <a:p>
            <a:pPr algn="ctr"/>
            <a:r>
              <a:rPr lang="en-GB" sz="4400" dirty="0"/>
              <a:t>same </a:t>
            </a:r>
          </a:p>
          <a:p>
            <a:pPr algn="ctr"/>
            <a:r>
              <a:rPr lang="en-GB" sz="4400" dirty="0"/>
              <a:t>take </a:t>
            </a:r>
          </a:p>
        </p:txBody>
      </p:sp>
      <p:pic>
        <p:nvPicPr>
          <p:cNvPr id="34" name="Picture 33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53DA448C-3D38-524F-618C-8C744CAC38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2249" y="252400"/>
            <a:ext cx="2019608" cy="2017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3888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919A988-3EE9-E30A-2CBF-2A00A02E44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put the words into the phoneme frame?</a:t>
            </a:r>
          </a:p>
          <a:p>
            <a:pPr marL="0" indent="0" algn="ctr">
              <a:buNone/>
            </a:pPr>
            <a:r>
              <a:rPr lang="en-GB" sz="3300" dirty="0">
                <a:solidFill>
                  <a:schemeClr val="bg1"/>
                </a:solidFill>
              </a:rPr>
              <a:t>Click on the words to reveal the answers.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3256761" y="3474146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E7A653-4ED8-B37C-3E18-3704C0AA5F21}"/>
              </a:ext>
            </a:extLst>
          </p:cNvPr>
          <p:cNvSpPr txBox="1">
            <a:spLocks/>
          </p:cNvSpPr>
          <p:nvPr/>
        </p:nvSpPr>
        <p:spPr>
          <a:xfrm>
            <a:off x="3269761" y="2080998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BFA501-86CD-E2E7-3D0D-9C5AFF67FE42}"/>
              </a:ext>
            </a:extLst>
          </p:cNvPr>
          <p:cNvSpPr txBox="1">
            <a:spLocks/>
          </p:cNvSpPr>
          <p:nvPr/>
        </p:nvSpPr>
        <p:spPr>
          <a:xfrm>
            <a:off x="3242334" y="4798983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EB63BA-8595-ED8E-2088-64657FD8E2BC}"/>
              </a:ext>
            </a:extLst>
          </p:cNvPr>
          <p:cNvSpPr/>
          <p:nvPr/>
        </p:nvSpPr>
        <p:spPr>
          <a:xfrm>
            <a:off x="8108999" y="5063879"/>
            <a:ext cx="697428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D5B985B-8788-979F-02C3-69B9A4526FF7}"/>
              </a:ext>
            </a:extLst>
          </p:cNvPr>
          <p:cNvSpPr/>
          <p:nvPr/>
        </p:nvSpPr>
        <p:spPr>
          <a:xfrm>
            <a:off x="7422375" y="4846200"/>
            <a:ext cx="685800" cy="8683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2341AFB-1728-5A3D-6D42-C512251884AE}"/>
              </a:ext>
            </a:extLst>
          </p:cNvPr>
          <p:cNvSpPr txBox="1"/>
          <p:nvPr/>
        </p:nvSpPr>
        <p:spPr>
          <a:xfrm>
            <a:off x="8097202" y="4942308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67A9B27-A44B-9ED0-0564-A425126743D1}"/>
              </a:ext>
            </a:extLst>
          </p:cNvPr>
          <p:cNvSpPr/>
          <p:nvPr/>
        </p:nvSpPr>
        <p:spPr>
          <a:xfrm>
            <a:off x="5908431" y="2602523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F1F149DF-DF7B-0D72-336F-A4E06497704B}"/>
              </a:ext>
            </a:extLst>
          </p:cNvPr>
          <p:cNvSpPr/>
          <p:nvPr/>
        </p:nvSpPr>
        <p:spPr>
          <a:xfrm>
            <a:off x="5903971" y="3856181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A2798476-8AB5-2819-0BD6-05A3ED546B51}"/>
              </a:ext>
            </a:extLst>
          </p:cNvPr>
          <p:cNvSpPr/>
          <p:nvPr/>
        </p:nvSpPr>
        <p:spPr>
          <a:xfrm>
            <a:off x="5848743" y="5241327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B1E8ED-3DD6-10CE-3CD5-356DA298E8AC}"/>
              </a:ext>
            </a:extLst>
          </p:cNvPr>
          <p:cNvSpPr/>
          <p:nvPr/>
        </p:nvSpPr>
        <p:spPr>
          <a:xfrm>
            <a:off x="9502484" y="3573796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4" name="Picture 5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5788904-EE9C-DA9B-7F1C-6FD3ADA23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11" y="2499148"/>
            <a:ext cx="2814145" cy="3625831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0CC2FEE5-AB3C-841F-CCCB-EF774BCA2D88}"/>
              </a:ext>
            </a:extLst>
          </p:cNvPr>
          <p:cNvSpPr txBox="1"/>
          <p:nvPr/>
        </p:nvSpPr>
        <p:spPr>
          <a:xfrm>
            <a:off x="7446072" y="4898325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F2D335D-0F20-0726-2A7A-E475D028A73B}"/>
              </a:ext>
            </a:extLst>
          </p:cNvPr>
          <p:cNvSpPr/>
          <p:nvPr/>
        </p:nvSpPr>
        <p:spPr>
          <a:xfrm>
            <a:off x="7507422" y="2309814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A040A7-35CA-8767-822D-DBD9664B6C90}"/>
              </a:ext>
            </a:extLst>
          </p:cNvPr>
          <p:cNvSpPr txBox="1"/>
          <p:nvPr/>
        </p:nvSpPr>
        <p:spPr>
          <a:xfrm>
            <a:off x="7527579" y="2252287"/>
            <a:ext cx="6485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AC41417-06C4-7813-9118-CBD1F8E41C1C}"/>
              </a:ext>
            </a:extLst>
          </p:cNvPr>
          <p:cNvSpPr/>
          <p:nvPr/>
        </p:nvSpPr>
        <p:spPr>
          <a:xfrm>
            <a:off x="8197660" y="2309814"/>
            <a:ext cx="685800" cy="66112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A7DB34-3885-D257-7F1B-EE1B98349B61}"/>
              </a:ext>
            </a:extLst>
          </p:cNvPr>
          <p:cNvSpPr txBox="1"/>
          <p:nvPr/>
        </p:nvSpPr>
        <p:spPr>
          <a:xfrm>
            <a:off x="8193223" y="225394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3EABE65-EAD5-0364-AC42-68E0F207A7CD}"/>
              </a:ext>
            </a:extLst>
          </p:cNvPr>
          <p:cNvSpPr/>
          <p:nvPr/>
        </p:nvSpPr>
        <p:spPr>
          <a:xfrm>
            <a:off x="8806426" y="4846433"/>
            <a:ext cx="685800" cy="8683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B07B896-D722-7AB3-88ED-4B3A3DED133D}"/>
              </a:ext>
            </a:extLst>
          </p:cNvPr>
          <p:cNvSpPr/>
          <p:nvPr/>
        </p:nvSpPr>
        <p:spPr>
          <a:xfrm>
            <a:off x="9491926" y="5063879"/>
            <a:ext cx="697428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3062E33-6A34-A2ED-50EF-66DAD2C841B1}"/>
              </a:ext>
            </a:extLst>
          </p:cNvPr>
          <p:cNvGrpSpPr/>
          <p:nvPr/>
        </p:nvGrpSpPr>
        <p:grpSpPr>
          <a:xfrm>
            <a:off x="8409195" y="5357006"/>
            <a:ext cx="1467389" cy="753768"/>
            <a:chOff x="8481792" y="4870087"/>
            <a:chExt cx="1467389" cy="753768"/>
          </a:xfrm>
        </p:grpSpPr>
        <p:sp>
          <p:nvSpPr>
            <p:cNvPr id="51" name="Arc 50">
              <a:extLst>
                <a:ext uri="{FF2B5EF4-FFF2-40B4-BE49-F238E27FC236}">
                  <a16:creationId xmlns:a16="http://schemas.microsoft.com/office/drawing/2014/main" id="{D3572F14-58C6-FE40-63FA-0FE63BE2D9F0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7" name="Arc 56">
              <a:extLst>
                <a:ext uri="{FF2B5EF4-FFF2-40B4-BE49-F238E27FC236}">
                  <a16:creationId xmlns:a16="http://schemas.microsoft.com/office/drawing/2014/main" id="{C8460D1E-2E2A-ECB7-F3DC-92AEEC7F2D9E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C3FFDE3F-4867-C7B1-B94C-94C9EACCDE44}"/>
              </a:ext>
            </a:extLst>
          </p:cNvPr>
          <p:cNvSpPr txBox="1"/>
          <p:nvPr/>
        </p:nvSpPr>
        <p:spPr>
          <a:xfrm>
            <a:off x="9487551" y="494892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82C08A6-051E-B198-8A45-E35AEF7B44AB}"/>
              </a:ext>
            </a:extLst>
          </p:cNvPr>
          <p:cNvSpPr txBox="1"/>
          <p:nvPr/>
        </p:nvSpPr>
        <p:spPr>
          <a:xfrm>
            <a:off x="8797584" y="4916292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k</a:t>
            </a:r>
            <a:endParaRPr lang="en-GB" sz="2800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FE8B3A00-06DE-697D-2800-2A9AA4AA00AC}"/>
              </a:ext>
            </a:extLst>
          </p:cNvPr>
          <p:cNvSpPr/>
          <p:nvPr/>
        </p:nvSpPr>
        <p:spPr>
          <a:xfrm>
            <a:off x="8827298" y="3574477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B0A4293-A15A-0653-99C5-EFCBE76060AB}"/>
              </a:ext>
            </a:extLst>
          </p:cNvPr>
          <p:cNvSpPr/>
          <p:nvPr/>
        </p:nvSpPr>
        <p:spPr>
          <a:xfrm>
            <a:off x="8141498" y="3574477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98B61E0-3337-607C-561D-D424296E1ECC}"/>
              </a:ext>
            </a:extLst>
          </p:cNvPr>
          <p:cNvSpPr/>
          <p:nvPr/>
        </p:nvSpPr>
        <p:spPr>
          <a:xfrm>
            <a:off x="7454851" y="3573937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2D5A3472-B756-91AF-E952-2E2FEEF87FD7}"/>
              </a:ext>
            </a:extLst>
          </p:cNvPr>
          <p:cNvGrpSpPr/>
          <p:nvPr/>
        </p:nvGrpSpPr>
        <p:grpSpPr>
          <a:xfrm>
            <a:off x="8515749" y="3905855"/>
            <a:ext cx="1467389" cy="753768"/>
            <a:chOff x="8481792" y="4870087"/>
            <a:chExt cx="1467389" cy="753768"/>
          </a:xfrm>
        </p:grpSpPr>
        <p:sp>
          <p:nvSpPr>
            <p:cNvPr id="68" name="Arc 67">
              <a:extLst>
                <a:ext uri="{FF2B5EF4-FFF2-40B4-BE49-F238E27FC236}">
                  <a16:creationId xmlns:a16="http://schemas.microsoft.com/office/drawing/2014/main" id="{0E5ED3A9-3CAD-7091-B6A4-757C19F8AC2F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69" name="Arc 68">
              <a:extLst>
                <a:ext uri="{FF2B5EF4-FFF2-40B4-BE49-F238E27FC236}">
                  <a16:creationId xmlns:a16="http://schemas.microsoft.com/office/drawing/2014/main" id="{8B4F4F15-3958-8DB6-1DB9-3FA7C834876F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F191F6FA-4DE0-4FCD-EB72-16DEB02F716B}"/>
              </a:ext>
            </a:extLst>
          </p:cNvPr>
          <p:cNvGrpSpPr/>
          <p:nvPr/>
        </p:nvGrpSpPr>
        <p:grpSpPr>
          <a:xfrm>
            <a:off x="8616618" y="2646100"/>
            <a:ext cx="1467389" cy="753768"/>
            <a:chOff x="8481792" y="4870087"/>
            <a:chExt cx="1467389" cy="753768"/>
          </a:xfrm>
        </p:grpSpPr>
        <p:sp>
          <p:nvSpPr>
            <p:cNvPr id="71" name="Arc 70">
              <a:extLst>
                <a:ext uri="{FF2B5EF4-FFF2-40B4-BE49-F238E27FC236}">
                  <a16:creationId xmlns:a16="http://schemas.microsoft.com/office/drawing/2014/main" id="{0845AACA-D4F1-47FE-A7A0-8C620067D145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72" name="Arc 71">
              <a:extLst>
                <a:ext uri="{FF2B5EF4-FFF2-40B4-BE49-F238E27FC236}">
                  <a16:creationId xmlns:a16="http://schemas.microsoft.com/office/drawing/2014/main" id="{F36DA2BE-B4AE-0C7C-DCA8-F9741DBC2EEF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73" name="Rectangle 72">
            <a:extLst>
              <a:ext uri="{FF2B5EF4-FFF2-40B4-BE49-F238E27FC236}">
                <a16:creationId xmlns:a16="http://schemas.microsoft.com/office/drawing/2014/main" id="{FDC22A56-429E-9D78-05FC-00F9FC88EA5B}"/>
              </a:ext>
            </a:extLst>
          </p:cNvPr>
          <p:cNvSpPr/>
          <p:nvPr/>
        </p:nvSpPr>
        <p:spPr>
          <a:xfrm>
            <a:off x="8891181" y="2052717"/>
            <a:ext cx="685800" cy="91968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D9A1D576-65ED-3169-FAC0-B2C6B3A0DF72}"/>
              </a:ext>
            </a:extLst>
          </p:cNvPr>
          <p:cNvSpPr/>
          <p:nvPr/>
        </p:nvSpPr>
        <p:spPr>
          <a:xfrm>
            <a:off x="9576981" y="2311275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7B88787-D454-A56A-FCF1-53F318C153F3}"/>
              </a:ext>
            </a:extLst>
          </p:cNvPr>
          <p:cNvSpPr txBox="1"/>
          <p:nvPr/>
        </p:nvSpPr>
        <p:spPr>
          <a:xfrm>
            <a:off x="8909736" y="2244386"/>
            <a:ext cx="675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d</a:t>
            </a:r>
            <a:endParaRPr lang="en-GB" sz="28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95F09288-E6E7-2D8E-23CE-2928B7BE87A8}"/>
              </a:ext>
            </a:extLst>
          </p:cNvPr>
          <p:cNvSpPr txBox="1"/>
          <p:nvPr/>
        </p:nvSpPr>
        <p:spPr>
          <a:xfrm>
            <a:off x="9578044" y="223679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6AC4711-52D2-4FA8-E1FA-58322E6124C6}"/>
              </a:ext>
            </a:extLst>
          </p:cNvPr>
          <p:cNvSpPr txBox="1"/>
          <p:nvPr/>
        </p:nvSpPr>
        <p:spPr>
          <a:xfrm>
            <a:off x="7429798" y="3502336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</a:t>
            </a:r>
            <a:endParaRPr lang="en-GB" sz="28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8D3DA3-8147-C45B-3810-D742F21B5518}"/>
              </a:ext>
            </a:extLst>
          </p:cNvPr>
          <p:cNvSpPr txBox="1"/>
          <p:nvPr/>
        </p:nvSpPr>
        <p:spPr>
          <a:xfrm>
            <a:off x="8125286" y="3493677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FDFC038-F521-E84F-3F7E-E826E06574D8}"/>
              </a:ext>
            </a:extLst>
          </p:cNvPr>
          <p:cNvSpPr txBox="1"/>
          <p:nvPr/>
        </p:nvSpPr>
        <p:spPr>
          <a:xfrm>
            <a:off x="8844357" y="3496975"/>
            <a:ext cx="6687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A0E701B-A311-8C5C-455D-19D3BF1F385C}"/>
              </a:ext>
            </a:extLst>
          </p:cNvPr>
          <p:cNvSpPr txBox="1"/>
          <p:nvPr/>
        </p:nvSpPr>
        <p:spPr>
          <a:xfrm>
            <a:off x="9516930" y="3496976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67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32" grpId="0"/>
      <p:bldP spid="7" grpId="0" animBg="1"/>
      <p:bldP spid="44" grpId="0" animBg="1"/>
      <p:bldP spid="45" grpId="0" animBg="1"/>
      <p:bldP spid="42" grpId="0"/>
      <p:bldP spid="6" grpId="0"/>
      <p:bldP spid="29" grpId="0"/>
      <p:bldP spid="62" grpId="0"/>
      <p:bldP spid="63" grpId="0"/>
      <p:bldP spid="43" grpId="0"/>
      <p:bldP spid="75" grpId="0"/>
      <p:bldP spid="49" grpId="0"/>
      <p:bldP spid="33" grpId="0"/>
      <p:bldP spid="50" grpId="0"/>
      <p:bldP spid="7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34A1B04D-64AC-2E0A-2D92-E74F318DFB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pic>
        <p:nvPicPr>
          <p:cNvPr id="54" name="Picture 5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5788904-EE9C-DA9B-7F1C-6FD3ADA23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11" y="2499148"/>
            <a:ext cx="2814145" cy="3625831"/>
          </a:xfrm>
          <a:prstGeom prst="rect">
            <a:avLst/>
          </a:prstGeom>
        </p:spPr>
      </p:pic>
      <p:sp>
        <p:nvSpPr>
          <p:cNvPr id="37" name="Title 1">
            <a:extLst>
              <a:ext uri="{FF2B5EF4-FFF2-40B4-BE49-F238E27FC236}">
                <a16:creationId xmlns:a16="http://schemas.microsoft.com/office/drawing/2014/main" id="{C89033A5-9DD7-BC47-DD72-63B50983CC4C}"/>
              </a:ext>
            </a:extLst>
          </p:cNvPr>
          <p:cNvSpPr txBox="1">
            <a:spLocks/>
          </p:cNvSpPr>
          <p:nvPr/>
        </p:nvSpPr>
        <p:spPr>
          <a:xfrm>
            <a:off x="3256761" y="3474146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66529479-B844-FC0A-9723-B6B992B76E32}"/>
              </a:ext>
            </a:extLst>
          </p:cNvPr>
          <p:cNvSpPr txBox="1">
            <a:spLocks/>
          </p:cNvSpPr>
          <p:nvPr/>
        </p:nvSpPr>
        <p:spPr>
          <a:xfrm>
            <a:off x="3269761" y="2080998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6E19EF38-878C-62CB-EEC0-103EAC7EC476}"/>
              </a:ext>
            </a:extLst>
          </p:cNvPr>
          <p:cNvSpPr txBox="1">
            <a:spLocks/>
          </p:cNvSpPr>
          <p:nvPr/>
        </p:nvSpPr>
        <p:spPr>
          <a:xfrm>
            <a:off x="3242334" y="4798983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k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5DC0395-DE13-0D53-F4FA-9BCBC3379CA6}"/>
              </a:ext>
            </a:extLst>
          </p:cNvPr>
          <p:cNvSpPr/>
          <p:nvPr/>
        </p:nvSpPr>
        <p:spPr>
          <a:xfrm>
            <a:off x="8108999" y="5063879"/>
            <a:ext cx="697428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BA562F0-F0B8-6076-4B3F-89A273C296F0}"/>
              </a:ext>
            </a:extLst>
          </p:cNvPr>
          <p:cNvSpPr/>
          <p:nvPr/>
        </p:nvSpPr>
        <p:spPr>
          <a:xfrm>
            <a:off x="7422375" y="4846200"/>
            <a:ext cx="685800" cy="8683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A2E4F12-8ED9-FCD1-90D1-EC33E734A9FE}"/>
              </a:ext>
            </a:extLst>
          </p:cNvPr>
          <p:cNvSpPr txBox="1"/>
          <p:nvPr/>
        </p:nvSpPr>
        <p:spPr>
          <a:xfrm>
            <a:off x="8097202" y="4942308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7" name="Arrow: Right 56">
            <a:extLst>
              <a:ext uri="{FF2B5EF4-FFF2-40B4-BE49-F238E27FC236}">
                <a16:creationId xmlns:a16="http://schemas.microsoft.com/office/drawing/2014/main" id="{1420A55C-4052-81D0-74C8-33A1D23463A4}"/>
              </a:ext>
            </a:extLst>
          </p:cNvPr>
          <p:cNvSpPr/>
          <p:nvPr/>
        </p:nvSpPr>
        <p:spPr>
          <a:xfrm>
            <a:off x="5908431" y="2602523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8" name="Arrow: Right 57">
            <a:extLst>
              <a:ext uri="{FF2B5EF4-FFF2-40B4-BE49-F238E27FC236}">
                <a16:creationId xmlns:a16="http://schemas.microsoft.com/office/drawing/2014/main" id="{CE2630EC-99F0-79F3-5F9A-5EF781143E32}"/>
              </a:ext>
            </a:extLst>
          </p:cNvPr>
          <p:cNvSpPr/>
          <p:nvPr/>
        </p:nvSpPr>
        <p:spPr>
          <a:xfrm>
            <a:off x="5903971" y="3856181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9" name="Arrow: Right 58">
            <a:extLst>
              <a:ext uri="{FF2B5EF4-FFF2-40B4-BE49-F238E27FC236}">
                <a16:creationId xmlns:a16="http://schemas.microsoft.com/office/drawing/2014/main" id="{673289D0-2632-B918-9E6B-811C4E1D5742}"/>
              </a:ext>
            </a:extLst>
          </p:cNvPr>
          <p:cNvSpPr/>
          <p:nvPr/>
        </p:nvSpPr>
        <p:spPr>
          <a:xfrm>
            <a:off x="5848743" y="5241327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62C8954-1DDA-8F45-77EC-27B2A2BCFBCB}"/>
              </a:ext>
            </a:extLst>
          </p:cNvPr>
          <p:cNvSpPr/>
          <p:nvPr/>
        </p:nvSpPr>
        <p:spPr>
          <a:xfrm>
            <a:off x="9502484" y="3573796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979082F-C0DE-3E68-C7A2-65BD0A07DCAF}"/>
              </a:ext>
            </a:extLst>
          </p:cNvPr>
          <p:cNvSpPr txBox="1"/>
          <p:nvPr/>
        </p:nvSpPr>
        <p:spPr>
          <a:xfrm>
            <a:off x="7446072" y="4898325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856DF12C-5B38-4FCE-66EE-90ADF64DD121}"/>
              </a:ext>
            </a:extLst>
          </p:cNvPr>
          <p:cNvSpPr/>
          <p:nvPr/>
        </p:nvSpPr>
        <p:spPr>
          <a:xfrm>
            <a:off x="7507422" y="2309814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5567F28-12D2-3379-CD7C-58F7A45D5D1A}"/>
              </a:ext>
            </a:extLst>
          </p:cNvPr>
          <p:cNvSpPr txBox="1"/>
          <p:nvPr/>
        </p:nvSpPr>
        <p:spPr>
          <a:xfrm>
            <a:off x="7527579" y="2252287"/>
            <a:ext cx="6485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ECA27DB-6C98-1387-A611-424DBD56283E}"/>
              </a:ext>
            </a:extLst>
          </p:cNvPr>
          <p:cNvSpPr/>
          <p:nvPr/>
        </p:nvSpPr>
        <p:spPr>
          <a:xfrm>
            <a:off x="8197660" y="2309814"/>
            <a:ext cx="685800" cy="66112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C22EBE29-0583-8F1C-EF6C-5BD160AADA27}"/>
              </a:ext>
            </a:extLst>
          </p:cNvPr>
          <p:cNvSpPr txBox="1"/>
          <p:nvPr/>
        </p:nvSpPr>
        <p:spPr>
          <a:xfrm>
            <a:off x="8193223" y="225394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6B17184-1817-35DB-9E74-ABEB4D1F9D51}"/>
              </a:ext>
            </a:extLst>
          </p:cNvPr>
          <p:cNvSpPr/>
          <p:nvPr/>
        </p:nvSpPr>
        <p:spPr>
          <a:xfrm>
            <a:off x="8806426" y="4846433"/>
            <a:ext cx="685800" cy="8683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8C4DA759-1654-843D-B28E-5723FDB13567}"/>
              </a:ext>
            </a:extLst>
          </p:cNvPr>
          <p:cNvSpPr/>
          <p:nvPr/>
        </p:nvSpPr>
        <p:spPr>
          <a:xfrm>
            <a:off x="9491926" y="5063879"/>
            <a:ext cx="697428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6A71876C-D68E-2687-5748-974FDBDF716B}"/>
              </a:ext>
            </a:extLst>
          </p:cNvPr>
          <p:cNvGrpSpPr/>
          <p:nvPr/>
        </p:nvGrpSpPr>
        <p:grpSpPr>
          <a:xfrm>
            <a:off x="8409195" y="5357006"/>
            <a:ext cx="1467389" cy="753768"/>
            <a:chOff x="8481792" y="4870087"/>
            <a:chExt cx="1467389" cy="753768"/>
          </a:xfrm>
        </p:grpSpPr>
        <p:sp>
          <p:nvSpPr>
            <p:cNvPr id="69" name="Arc 68">
              <a:extLst>
                <a:ext uri="{FF2B5EF4-FFF2-40B4-BE49-F238E27FC236}">
                  <a16:creationId xmlns:a16="http://schemas.microsoft.com/office/drawing/2014/main" id="{01DF4581-41EA-D88B-C3F3-529F9D768D80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70" name="Arc 69">
              <a:extLst>
                <a:ext uri="{FF2B5EF4-FFF2-40B4-BE49-F238E27FC236}">
                  <a16:creationId xmlns:a16="http://schemas.microsoft.com/office/drawing/2014/main" id="{34C8CBEC-A419-1A79-841D-427EF4E0E77A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61B0C065-6DC9-6549-D12E-E9E11940A58D}"/>
              </a:ext>
            </a:extLst>
          </p:cNvPr>
          <p:cNvSpPr txBox="1"/>
          <p:nvPr/>
        </p:nvSpPr>
        <p:spPr>
          <a:xfrm>
            <a:off x="9487551" y="494892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087DA00-1983-7CC5-CA78-9A5D7A1D5EB1}"/>
              </a:ext>
            </a:extLst>
          </p:cNvPr>
          <p:cNvSpPr txBox="1"/>
          <p:nvPr/>
        </p:nvSpPr>
        <p:spPr>
          <a:xfrm>
            <a:off x="8797584" y="4916292"/>
            <a:ext cx="674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k</a:t>
            </a:r>
            <a:endParaRPr lang="en-GB" sz="2800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389BE803-6789-CE0F-F2E5-397F3CFCF493}"/>
              </a:ext>
            </a:extLst>
          </p:cNvPr>
          <p:cNvSpPr/>
          <p:nvPr/>
        </p:nvSpPr>
        <p:spPr>
          <a:xfrm>
            <a:off x="8827298" y="3574477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9976CB69-79AB-B2CD-0482-ADD98250AC5D}"/>
              </a:ext>
            </a:extLst>
          </p:cNvPr>
          <p:cNvSpPr/>
          <p:nvPr/>
        </p:nvSpPr>
        <p:spPr>
          <a:xfrm>
            <a:off x="8141498" y="3574477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0D93F23D-4A75-2B5E-1495-93A46B271881}"/>
              </a:ext>
            </a:extLst>
          </p:cNvPr>
          <p:cNvSpPr/>
          <p:nvPr/>
        </p:nvSpPr>
        <p:spPr>
          <a:xfrm>
            <a:off x="7454851" y="3573937"/>
            <a:ext cx="685800" cy="655384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6FC3C2BD-B5B3-052C-507B-58759B0DC361}"/>
              </a:ext>
            </a:extLst>
          </p:cNvPr>
          <p:cNvGrpSpPr/>
          <p:nvPr/>
        </p:nvGrpSpPr>
        <p:grpSpPr>
          <a:xfrm>
            <a:off x="8515749" y="3905855"/>
            <a:ext cx="1467389" cy="753768"/>
            <a:chOff x="8481792" y="4870087"/>
            <a:chExt cx="1467389" cy="753768"/>
          </a:xfrm>
        </p:grpSpPr>
        <p:sp>
          <p:nvSpPr>
            <p:cNvPr id="77" name="Arc 76">
              <a:extLst>
                <a:ext uri="{FF2B5EF4-FFF2-40B4-BE49-F238E27FC236}">
                  <a16:creationId xmlns:a16="http://schemas.microsoft.com/office/drawing/2014/main" id="{121EEB38-AF7E-663E-0F84-EFABB1D1C52A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78" name="Arc 77">
              <a:extLst>
                <a:ext uri="{FF2B5EF4-FFF2-40B4-BE49-F238E27FC236}">
                  <a16:creationId xmlns:a16="http://schemas.microsoft.com/office/drawing/2014/main" id="{A3CFF57D-5964-0F98-5D53-4E1F0EA67A6B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533904D8-B89D-A00F-AD24-84A781D22ABF}"/>
              </a:ext>
            </a:extLst>
          </p:cNvPr>
          <p:cNvGrpSpPr/>
          <p:nvPr/>
        </p:nvGrpSpPr>
        <p:grpSpPr>
          <a:xfrm>
            <a:off x="8616618" y="2646100"/>
            <a:ext cx="1467389" cy="753768"/>
            <a:chOff x="8481792" y="4870087"/>
            <a:chExt cx="1467389" cy="753768"/>
          </a:xfrm>
        </p:grpSpPr>
        <p:sp>
          <p:nvSpPr>
            <p:cNvPr id="80" name="Arc 79">
              <a:extLst>
                <a:ext uri="{FF2B5EF4-FFF2-40B4-BE49-F238E27FC236}">
                  <a16:creationId xmlns:a16="http://schemas.microsoft.com/office/drawing/2014/main" id="{07966915-C739-B5F7-EDDE-EB427E861D94}"/>
                </a:ext>
              </a:extLst>
            </p:cNvPr>
            <p:cNvSpPr/>
            <p:nvPr/>
          </p:nvSpPr>
          <p:spPr>
            <a:xfrm rot="12319425" flipH="1">
              <a:off x="8481792" y="4870087"/>
              <a:ext cx="1134554" cy="753115"/>
            </a:xfrm>
            <a:prstGeom prst="arc">
              <a:avLst>
                <a:gd name="adj1" fmla="val 12591031"/>
                <a:gd name="adj2" fmla="val 19073292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81" name="Arc 80">
              <a:extLst>
                <a:ext uri="{FF2B5EF4-FFF2-40B4-BE49-F238E27FC236}">
                  <a16:creationId xmlns:a16="http://schemas.microsoft.com/office/drawing/2014/main" id="{D7B9A0A9-B16E-8529-B39D-A4E008C725B6}"/>
                </a:ext>
              </a:extLst>
            </p:cNvPr>
            <p:cNvSpPr/>
            <p:nvPr/>
          </p:nvSpPr>
          <p:spPr>
            <a:xfrm rot="9280575">
              <a:off x="8814627" y="4870740"/>
              <a:ext cx="1134554" cy="753115"/>
            </a:xfrm>
            <a:prstGeom prst="arc">
              <a:avLst>
                <a:gd name="adj1" fmla="val 12591031"/>
                <a:gd name="adj2" fmla="val 18957771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5A2DC69F-C1FB-BE13-FA24-0FA75BDFF6E5}"/>
              </a:ext>
            </a:extLst>
          </p:cNvPr>
          <p:cNvSpPr/>
          <p:nvPr/>
        </p:nvSpPr>
        <p:spPr>
          <a:xfrm>
            <a:off x="8891181" y="2052717"/>
            <a:ext cx="685800" cy="91968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24F2E692-D210-20A6-ADCC-4FF44CFB63B6}"/>
              </a:ext>
            </a:extLst>
          </p:cNvPr>
          <p:cNvSpPr/>
          <p:nvPr/>
        </p:nvSpPr>
        <p:spPr>
          <a:xfrm>
            <a:off x="9576981" y="2311275"/>
            <a:ext cx="685800" cy="6611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1C2AAA4F-F4D1-8226-CB3E-E1184A050934}"/>
              </a:ext>
            </a:extLst>
          </p:cNvPr>
          <p:cNvSpPr txBox="1"/>
          <p:nvPr/>
        </p:nvSpPr>
        <p:spPr>
          <a:xfrm>
            <a:off x="8909736" y="2244386"/>
            <a:ext cx="675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d</a:t>
            </a:r>
            <a:endParaRPr lang="en-GB" sz="2800" dirty="0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390B8F6-AC0E-454C-EDBC-9A6C457C5A68}"/>
              </a:ext>
            </a:extLst>
          </p:cNvPr>
          <p:cNvSpPr txBox="1"/>
          <p:nvPr/>
        </p:nvSpPr>
        <p:spPr>
          <a:xfrm>
            <a:off x="9578044" y="223679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03EEEB92-C241-3C51-9961-B1E859F5A08C}"/>
              </a:ext>
            </a:extLst>
          </p:cNvPr>
          <p:cNvSpPr txBox="1"/>
          <p:nvPr/>
        </p:nvSpPr>
        <p:spPr>
          <a:xfrm>
            <a:off x="7429798" y="3502336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c</a:t>
            </a:r>
            <a:endParaRPr lang="en-GB" sz="2800" dirty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232E5816-CF48-E1B7-E0F3-83D74DBDCC93}"/>
              </a:ext>
            </a:extLst>
          </p:cNvPr>
          <p:cNvSpPr txBox="1"/>
          <p:nvPr/>
        </p:nvSpPr>
        <p:spPr>
          <a:xfrm>
            <a:off x="8125286" y="3493677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BC654BDC-266C-FC14-9A4E-463E1AEE6F0C}"/>
              </a:ext>
            </a:extLst>
          </p:cNvPr>
          <p:cNvSpPr txBox="1"/>
          <p:nvPr/>
        </p:nvSpPr>
        <p:spPr>
          <a:xfrm>
            <a:off x="8844357" y="3496975"/>
            <a:ext cx="6687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8543A63-0601-597D-6D63-08726D8E6459}"/>
              </a:ext>
            </a:extLst>
          </p:cNvPr>
          <p:cNvSpPr txBox="1"/>
          <p:nvPr/>
        </p:nvSpPr>
        <p:spPr>
          <a:xfrm>
            <a:off x="9516930" y="3496976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accent1">
                    <a:lumMod val="75000"/>
                  </a:schemeClr>
                </a:solidFill>
              </a:rPr>
              <a:t>e</a:t>
            </a:r>
            <a:endParaRPr lang="en-GB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112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gradient&#10;&#10;Description automatically generated">
            <a:extLst>
              <a:ext uri="{FF2B5EF4-FFF2-40B4-BE49-F238E27FC236}">
                <a16:creationId xmlns:a16="http://schemas.microsoft.com/office/drawing/2014/main" id="{D650A915-6E2E-FDEE-7639-00D8F20B4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3" descr="A cartoon of a bed&#10;&#10;Description automatically generated">
            <a:extLst>
              <a:ext uri="{FF2B5EF4-FFF2-40B4-BE49-F238E27FC236}">
                <a16:creationId xmlns:a16="http://schemas.microsoft.com/office/drawing/2014/main" id="{29920D9F-31DE-E8CD-4739-9DF1513FF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259914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FLASH BACK: </a:t>
            </a:r>
            <a:b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/ay/ sound.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a spelling pattern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/ay/ sound spelt ai, ay or a_e</a:t>
            </a:r>
          </a:p>
        </p:txBody>
      </p:sp>
    </p:spTree>
    <p:extLst>
      <p:ext uri="{BB962C8B-B14F-4D97-AF65-F5344CB8AC3E}">
        <p14:creationId xmlns:p14="http://schemas.microsoft.com/office/powerpoint/2010/main" val="285006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/ay/ sound spelt ai, ay or a_e</a:t>
            </a:r>
          </a:p>
        </p:txBody>
      </p:sp>
    </p:spTree>
    <p:extLst>
      <p:ext uri="{BB962C8B-B14F-4D97-AF65-F5344CB8AC3E}">
        <p14:creationId xmlns:p14="http://schemas.microsoft.com/office/powerpoint/2010/main" val="3956173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examples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0075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rain, plain,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play, ray, tray,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bake, stake, brake, 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943EE23B-613D-7F9E-0915-083F4113DC9F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/ay/ sound spelt ai, ay or a_e</a:t>
            </a:r>
          </a:p>
        </p:txBody>
      </p:sp>
    </p:spTree>
    <p:extLst>
      <p:ext uri="{BB962C8B-B14F-4D97-AF65-F5344CB8AC3E}">
        <p14:creationId xmlns:p14="http://schemas.microsoft.com/office/powerpoint/2010/main" val="395626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a </a:t>
            </a:r>
            <a:r>
              <a:rPr lang="en-GB" sz="4400" u="sng" dirty="0">
                <a:solidFill>
                  <a:srgbClr val="FFFF00"/>
                </a:solidFill>
              </a:rPr>
              <a:t>digraph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615647" y="2516740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two letters that make a phoneme or sound.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605245" y="2505081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two letters that make a phoneme or sound. 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605245" y="3528281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605245" y="3536817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the sound a word makes.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605245" y="4586877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605245" y="4577178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when two people write a story together.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605245" y="5671837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605245" y="5681536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how a word looks when written.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53548" y="6858000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94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6 L 0.0237 -1.03032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" y="-5152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29" grpId="1" animBg="1"/>
      <p:bldP spid="10" grpId="0" animBg="1"/>
      <p:bldP spid="10" grpId="1" animBg="1"/>
      <p:bldP spid="30" grpId="0" animBg="1"/>
      <p:bldP spid="30" grpId="1" animBg="1"/>
      <p:bldP spid="26" grpId="0" animBg="1"/>
      <p:bldP spid="26" grpId="1" animBg="1"/>
      <p:bldP spid="32" grpId="0" animBg="1"/>
      <p:bldP spid="32" grpId="1" animBg="1"/>
      <p:bldP spid="27" grpId="0" animBg="1"/>
      <p:bldP spid="2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174171"/>
            <a:ext cx="11301820" cy="120593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sz="52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400" dirty="0">
                <a:solidFill>
                  <a:schemeClr val="bg1"/>
                </a:solidFill>
              </a:rPr>
              <a:t>Click on the words to reveal the answers.</a:t>
            </a:r>
            <a:r>
              <a:rPr lang="en-GB" sz="4400" dirty="0">
                <a:solidFill>
                  <a:schemeClr val="bg1"/>
                </a:solidFill>
              </a:rPr>
              <a:t> 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667943" y="1552129"/>
            <a:ext cx="3457231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/oy/ sound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8702995" y="1552129"/>
            <a:ext cx="3264726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/ay/ sound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64538" y="292342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rain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305852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wait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323664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train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83019" y="52007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paid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83020" y="445132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oil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323665" y="287865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join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332355" y="4407667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coin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323663" y="515507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soil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4427621" y="2446633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8414084" y="2435600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52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0.59153 0.197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70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2604 -0.2266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7" y="-1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96296E-6 L 0.75898 -0.1361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943" y="-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2.96296E-6 L 0.75976 -0.026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77" y="-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3.7037E-6 L 0.76029 -0.0287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27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44444E-6 L 0.25468 0.1134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34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25794 0.0062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1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0 L 0.25468 0.0101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34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667943" y="1552129"/>
            <a:ext cx="3457231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/oy/ sound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8702995" y="1552129"/>
            <a:ext cx="3264726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/ay/ sound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64538" y="2923423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305852" y="3672862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323663" y="367286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way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83019" y="5200768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83020" y="4451329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323665" y="2930411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toy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332355" y="4459424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enjoy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323663" y="5206835"/>
            <a:ext cx="1863635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annoy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4427621" y="2446633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8414084" y="2435600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677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7037E-6 L 0.59153 0.197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70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2604 -0.2266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7" y="-1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96296E-6 L 0.75898 -0.1361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943" y="-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2.96296E-6 L 0.75976 -0.0263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77" y="-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3.7037E-6 L 0.76029 -0.0287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27" y="-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44444E-6 L 0.25468 0.1134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34" y="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25794 0.0062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1" y="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0 L 0.25468 0.0101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34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">
            <a:extLst>
              <a:ext uri="{FF2B5EF4-FFF2-40B4-BE49-F238E27FC236}">
                <a16:creationId xmlns:a16="http://schemas.microsoft.com/office/drawing/2014/main" id="{87984EDE-40C6-A573-1AF8-897D569039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a </a:t>
            </a:r>
            <a:r>
              <a:rPr lang="en-GB" sz="4400" u="sng" dirty="0">
                <a:solidFill>
                  <a:srgbClr val="FFFF00"/>
                </a:solidFill>
              </a:rPr>
              <a:t>split digraph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588211" y="2430779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 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where the two letters forming the digraph are split up in the word when written.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83472" y="2423422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where the two letters forming the digraph are split up in the word when written. 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583472" y="5690900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583472" y="5676186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 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where the word can be pronounced into different ways. 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583472" y="4606991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583472" y="4599634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 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a digraph that is at the end of a word.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583472" y="3523817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583472" y="3524552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split 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a word with a hyphen (-).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53548" y="6858000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87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6 L 0.0237 -1.03032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" y="-5152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29" grpId="1" animBg="1"/>
      <p:bldP spid="10" grpId="0" animBg="1"/>
      <p:bldP spid="10" grpId="1" animBg="1"/>
      <p:bldP spid="30" grpId="0" animBg="1"/>
      <p:bldP spid="30" grpId="1" animBg="1"/>
      <p:bldP spid="26" grpId="0" animBg="1"/>
      <p:bldP spid="26" grpId="1" animBg="1"/>
      <p:bldP spid="32" grpId="0" animBg="1"/>
      <p:bldP spid="32" grpId="1" animBg="1"/>
      <p:bldP spid="27" grpId="0" animBg="1"/>
      <p:bldP spid="27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693</Words>
  <Application>Microsoft Office PowerPoint</Application>
  <PresentationFormat>Widescreen</PresentationFormat>
  <Paragraphs>133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Andika</vt:lpstr>
      <vt:lpstr>Office Theme</vt:lpstr>
      <vt:lpstr> How to Use this PowerPoint</vt:lpstr>
      <vt:lpstr>FLASH BACK:  The /ay/ sound.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49</cp:revision>
  <dcterms:created xsi:type="dcterms:W3CDTF">2022-05-31T09:42:07Z</dcterms:created>
  <dcterms:modified xsi:type="dcterms:W3CDTF">2025-12-08T16:29:04Z</dcterms:modified>
</cp:coreProperties>
</file>