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5" r:id="rId2"/>
    <p:sldId id="274" r:id="rId3"/>
    <p:sldId id="370" r:id="rId4"/>
    <p:sldId id="393" r:id="rId5"/>
    <p:sldId id="394" r:id="rId6"/>
    <p:sldId id="395" r:id="rId7"/>
    <p:sldId id="396" r:id="rId8"/>
    <p:sldId id="363" r:id="rId9"/>
    <p:sldId id="397" r:id="rId10"/>
    <p:sldId id="360" r:id="rId11"/>
    <p:sldId id="400" r:id="rId12"/>
    <p:sldId id="383" r:id="rId13"/>
    <p:sldId id="279" r:id="rId14"/>
    <p:sldId id="269" r:id="rId15"/>
    <p:sldId id="367" r:id="rId16"/>
    <p:sldId id="368" r:id="rId17"/>
    <p:sldId id="401" r:id="rId18"/>
    <p:sldId id="402" r:id="rId19"/>
    <p:sldId id="361" r:id="rId20"/>
    <p:sldId id="362" r:id="rId21"/>
    <p:sldId id="294" r:id="rId22"/>
    <p:sldId id="299" r:id="rId23"/>
    <p:sldId id="286" r:id="rId24"/>
    <p:sldId id="285" r:id="rId25"/>
    <p:sldId id="287" r:id="rId26"/>
    <p:sldId id="305" r:id="rId27"/>
    <p:sldId id="306" r:id="rId28"/>
    <p:sldId id="307" r:id="rId29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713065-E00C-4D27-A705-D37707122A5D}" v="1" dt="2025-12-08T16:11:08.0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29:14.120" v="6" actId="20577"/>
      <pc:docMkLst>
        <pc:docMk/>
      </pc:docMkLst>
      <pc:sldChg chg="del">
        <pc:chgData name="Glen Jones" userId="e846aaca-4b24-4b13-b0d0-f2308e16b284" providerId="ADAL" clId="{ED47ACC3-9597-4D89-A1DC-43CF280EF274}" dt="2025-12-08T16:11:09.560" v="1" actId="47"/>
        <pc:sldMkLst>
          <pc:docMk/>
          <pc:sldMk cId="2355754654" sldId="359"/>
        </pc:sldMkLst>
      </pc:sldChg>
      <pc:sldChg chg="modSp add mod">
        <pc:chgData name="Glen Jones" userId="e846aaca-4b24-4b13-b0d0-f2308e16b284" providerId="ADAL" clId="{ED47ACC3-9597-4D89-A1DC-43CF280EF274}" dt="2025-12-08T16:29:14.120" v="6" actId="20577"/>
        <pc:sldMkLst>
          <pc:docMk/>
          <pc:sldMk cId="461087981" sldId="375"/>
        </pc:sldMkLst>
        <pc:spChg chg="mod">
          <ac:chgData name="Glen Jones" userId="e846aaca-4b24-4b13-b0d0-f2308e16b284" providerId="ADAL" clId="{ED47ACC3-9597-4D89-A1DC-43CF280EF274}" dt="2025-12-08T16:29:14.120" v="6" actId="20577"/>
          <ac:spMkLst>
            <pc:docMk/>
            <pc:sldMk cId="461087981" sldId="375"/>
            <ac:spMk id="4" creationId="{6B0D9DF3-0FDA-8A95-065D-04DA63B249D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2443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714923"/>
            <a:ext cx="2471383" cy="86498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</a:t>
            </a:r>
            <a:r>
              <a:rPr lang="en-GB" sz="2400" b="1">
                <a:solidFill>
                  <a:schemeClr val="bg1"/>
                </a:solidFill>
              </a:rPr>
              <a:t>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very </a:t>
            </a:r>
          </a:p>
          <a:p>
            <a:pPr algn="ctr"/>
            <a:r>
              <a:rPr lang="en-GB" sz="4400" dirty="0"/>
              <a:t>happy </a:t>
            </a:r>
          </a:p>
          <a:p>
            <a:pPr algn="ctr"/>
            <a:r>
              <a:rPr lang="en-GB" sz="4400" dirty="0"/>
              <a:t>funny </a:t>
            </a:r>
          </a:p>
          <a:p>
            <a:pPr algn="ctr"/>
            <a:r>
              <a:rPr lang="en-GB" sz="4400" dirty="0"/>
              <a:t>party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91B4C592-061E-1F2E-0558-2D36CA5B4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49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-</a:t>
            </a:r>
            <a:r>
              <a:rPr lang="en-GB" sz="3200" dirty="0" err="1">
                <a:solidFill>
                  <a:schemeClr val="bg1"/>
                </a:solidFill>
              </a:rPr>
              <a:t>ey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8670B6C-C92C-0F36-E582-3157017B1A33}"/>
              </a:ext>
            </a:extLst>
          </p:cNvPr>
          <p:cNvSpPr/>
          <p:nvPr/>
        </p:nvSpPr>
        <p:spPr>
          <a:xfrm>
            <a:off x="1070389" y="4276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</a:t>
            </a:r>
            <a:r>
              <a:rPr lang="en-GB" sz="3200" dirty="0" err="1">
                <a:solidFill>
                  <a:schemeClr val="bg1"/>
                </a:solidFill>
              </a:rPr>
              <a:t>ly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4116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key, donkey, monkey, chimney,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valley, hockey, trolley, journey,…?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0F06E555-02A5-8626-2EAB-BDD078E424C8}"/>
              </a:ext>
            </a:extLst>
          </p:cNvPr>
          <p:cNvSpPr/>
          <p:nvPr/>
        </p:nvSpPr>
        <p:spPr>
          <a:xfrm>
            <a:off x="969819" y="18569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-</a:t>
            </a:r>
            <a:r>
              <a:rPr lang="en-GB" sz="3200" dirty="0" err="1">
                <a:solidFill>
                  <a:schemeClr val="bg1"/>
                </a:solidFill>
              </a:rPr>
              <a:t>ey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13D5D28A-F32C-550E-6A8F-B783ECBB4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9415"/>
          </a:xfrm>
          <a:prstGeom prst="roundRect">
            <a:avLst/>
          </a:prstGeo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see or hear what these words have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trolley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valley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donkey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monkey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chimney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key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journey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hockey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D685C158-1A90-8291-CC2D-BEBF75071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237470"/>
            <a:ext cx="9530716" cy="12446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ee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/ sound at the end of a word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be spelt </a:t>
            </a:r>
            <a:r>
              <a:rPr lang="en-GB" altLang="en-US" sz="3600" u="sng" dirty="0" err="1">
                <a:solidFill>
                  <a:schemeClr val="bg1"/>
                </a:solidFill>
                <a:latin typeface="+mj-lt"/>
              </a:rPr>
              <a:t>ey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2607"/>
            <a:ext cx="2321476" cy="216590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9A9C08B-881F-8F0A-A9E4-9758494DED76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troll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B7407C-966D-E7EF-A12A-C9CC726A2C0A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vall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0F3003D-3FDC-92F3-F1A7-1AF883B31D84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donk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AA36CDD-8793-B16D-4104-9B9DB9112EFB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40DDACA-F30F-6906-CD00-EA91A6030081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chimn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8CD63C25-BC52-3221-D924-D56786732ADE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69D5ADF-BE90-8A8A-B3D1-E7AF3521226F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journ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874B14D-C7E5-9F81-7B70-B38DCE69FA71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hock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2698D-EAB7-1792-3C64-9995D9420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C3D65F0-7100-BEB0-4019-A577BF3B4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46DAB03-BA78-A2A7-6946-4D6E3A857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6D679D8-65F1-79E1-17ED-4061B74FB6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4499B9A-6346-20B5-8966-9EA24AD488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EC149-35CF-1889-2289-97DD9FBEBBEF}"/>
              </a:ext>
            </a:extLst>
          </p:cNvPr>
          <p:cNvSpPr txBox="1"/>
          <p:nvPr/>
        </p:nvSpPr>
        <p:spPr>
          <a:xfrm>
            <a:off x="602522" y="20228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</a:t>
            </a:r>
            <a:r>
              <a:rPr lang="en-GB" sz="3600" dirty="0" err="1">
                <a:solidFill>
                  <a:schemeClr val="bg1"/>
                </a:solidFill>
              </a:rPr>
              <a:t>kee</a:t>
            </a:r>
            <a:r>
              <a:rPr lang="en-GB" sz="3600" dirty="0">
                <a:solidFill>
                  <a:schemeClr val="bg1"/>
                </a:solidFill>
              </a:rPr>
              <a:t>! I wonder what it unlocks?" Emile exclaimed.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A6FCC-549A-A0E2-477A-BDA32AC76D83}"/>
              </a:ext>
            </a:extLst>
          </p:cNvPr>
          <p:cNvSpPr txBox="1"/>
          <p:nvPr/>
        </p:nvSpPr>
        <p:spPr>
          <a:xfrm>
            <a:off x="602522" y="51323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</a:t>
            </a:r>
            <a:r>
              <a:rPr lang="en-GB" sz="3600" u="sng" dirty="0">
                <a:solidFill>
                  <a:srgbClr val="FF0000"/>
                </a:solidFill>
              </a:rPr>
              <a:t>key</a:t>
            </a:r>
            <a:r>
              <a:rPr lang="en-GB" sz="3600" dirty="0">
                <a:solidFill>
                  <a:schemeClr val="bg1"/>
                </a:solidFill>
              </a:rPr>
              <a:t>! I wonder what it unlocks?" Emile exclaimed.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3F379-B3F7-C5FD-D5CF-F31F770F1256}"/>
              </a:ext>
            </a:extLst>
          </p:cNvPr>
          <p:cNvSpPr txBox="1"/>
          <p:nvPr/>
        </p:nvSpPr>
        <p:spPr>
          <a:xfrm>
            <a:off x="602522" y="35914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"Look, Aimee! A key! I wonder what it unlocks?" Emile exclaimed.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C90629-8F74-76C3-2037-A38DA7CE2E2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8C9B8-C118-5E3A-A05D-3B57AEC111E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4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889FD-4D38-FF5B-B4BF-A3CFE0D8B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4188C97-0769-7626-3AAB-264473E59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8423363-6A06-9E1B-DA80-F898D6A6A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14C285-A635-9B64-C18A-E9628760AF1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EDE6290D-C9E9-E950-20CD-B3DF294536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A652D5-56D3-D1DF-02A5-B959A60F0D21}"/>
              </a:ext>
            </a:extLst>
          </p:cNvPr>
          <p:cNvSpPr txBox="1"/>
          <p:nvPr/>
        </p:nvSpPr>
        <p:spPr>
          <a:xfrm>
            <a:off x="602522" y="20228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</a:t>
            </a:r>
            <a:r>
              <a:rPr lang="en-GB" sz="3600" dirty="0" err="1">
                <a:solidFill>
                  <a:schemeClr val="bg1"/>
                </a:solidFill>
              </a:rPr>
              <a:t>vallee</a:t>
            </a:r>
            <a:r>
              <a:rPr lang="en-GB" sz="3600" dirty="0">
                <a:solidFill>
                  <a:schemeClr val="bg1"/>
                </a:solidFill>
              </a:rPr>
              <a:t>, there lived a little red and purple alien named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A3673D-E983-45E6-9BE9-91FA2B118678}"/>
              </a:ext>
            </a:extLst>
          </p:cNvPr>
          <p:cNvSpPr txBox="1"/>
          <p:nvPr/>
        </p:nvSpPr>
        <p:spPr>
          <a:xfrm>
            <a:off x="602522" y="51323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</a:t>
            </a:r>
            <a:r>
              <a:rPr lang="en-GB" sz="3600" u="sng" dirty="0">
                <a:solidFill>
                  <a:srgbClr val="FF0000"/>
                </a:solidFill>
              </a:rPr>
              <a:t>valley</a:t>
            </a:r>
            <a:r>
              <a:rPr lang="en-GB" sz="3600" dirty="0">
                <a:solidFill>
                  <a:schemeClr val="bg1"/>
                </a:solidFill>
              </a:rPr>
              <a:t>, there lived a little red and purple alien named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C9CB96-2F5A-961C-662E-D21090C70F53}"/>
              </a:ext>
            </a:extLst>
          </p:cNvPr>
          <p:cNvSpPr txBox="1"/>
          <p:nvPr/>
        </p:nvSpPr>
        <p:spPr>
          <a:xfrm>
            <a:off x="602522" y="359143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Once upon a time in a faraway valley, there lived a little red and purple alien named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336296-3115-8C50-0307-193E531BBA61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AE06DCE-E61A-259B-1053-850FFBBEC10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29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-</a:t>
            </a:r>
            <a:r>
              <a:rPr lang="en-GB" sz="3200" dirty="0" err="1">
                <a:solidFill>
                  <a:schemeClr val="bg1"/>
                </a:solidFill>
              </a:rPr>
              <a:t>ey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8670B6C-C92C-0F36-E582-3157017B1A33}"/>
              </a:ext>
            </a:extLst>
          </p:cNvPr>
          <p:cNvSpPr/>
          <p:nvPr/>
        </p:nvSpPr>
        <p:spPr>
          <a:xfrm>
            <a:off x="1070389" y="4276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</a:t>
            </a:r>
            <a:r>
              <a:rPr lang="en-GB" sz="3200" dirty="0" err="1">
                <a:solidFill>
                  <a:schemeClr val="bg1"/>
                </a:solidFill>
              </a:rPr>
              <a:t>ly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1968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badly, happily, lovely, slowly, quickly, angrily,.…?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EDE64BC-25AB-8D26-B87F-128804D466B3}"/>
              </a:ext>
            </a:extLst>
          </p:cNvPr>
          <p:cNvSpPr/>
          <p:nvPr/>
        </p:nvSpPr>
        <p:spPr>
          <a:xfrm>
            <a:off x="1070389" y="194933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</a:t>
            </a:r>
            <a:r>
              <a:rPr lang="en-GB" sz="3200" dirty="0" err="1">
                <a:solidFill>
                  <a:schemeClr val="bg1"/>
                </a:solidFill>
              </a:rPr>
              <a:t>ly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448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-ation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</a:t>
            </a:r>
            <a:r>
              <a:rPr lang="en-GB" sz="4000" dirty="0" err="1">
                <a:solidFill>
                  <a:schemeClr val="bg1"/>
                </a:solidFill>
              </a:rPr>
              <a:t>ing</a:t>
            </a:r>
            <a:r>
              <a:rPr lang="en-GB" sz="4000" dirty="0">
                <a:solidFill>
                  <a:schemeClr val="bg1"/>
                </a:solidFill>
              </a:rPr>
              <a:t>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9D13F44-19CE-E27E-7D3B-6F28ACAF1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suffix: -</a:t>
            </a:r>
            <a:r>
              <a:rPr lang="en-GB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831273" y="3163088"/>
            <a:ext cx="10574755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end in the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b="1" u="sng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6D4147B-5DDF-B380-F0EE-4AC7D8AAC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830259" y="3729563"/>
            <a:ext cx="2496038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F2CF9A6-8076-AE7B-BEE1-3760E4977FDC}"/>
              </a:ext>
            </a:extLst>
          </p:cNvPr>
          <p:cNvSpPr txBox="1">
            <a:spLocks/>
          </p:cNvSpPr>
          <p:nvPr/>
        </p:nvSpPr>
        <p:spPr>
          <a:xfrm>
            <a:off x="3546955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E1E2C5-2CC1-B78D-DF39-6D42EE3ACB97}"/>
              </a:ext>
            </a:extLst>
          </p:cNvPr>
          <p:cNvSpPr txBox="1">
            <a:spLocks/>
          </p:cNvSpPr>
          <p:nvPr/>
        </p:nvSpPr>
        <p:spPr>
          <a:xfrm>
            <a:off x="6263651" y="372956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838FC53-1D9D-855A-5905-DD6A9D320DF7}"/>
              </a:ext>
            </a:extLst>
          </p:cNvPr>
          <p:cNvSpPr txBox="1">
            <a:spLocks/>
          </p:cNvSpPr>
          <p:nvPr/>
        </p:nvSpPr>
        <p:spPr>
          <a:xfrm>
            <a:off x="8980346" y="372956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A31360-6D75-D1A0-0E68-BD1787BD1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I played very badly today.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5"/>
            <a:ext cx="4359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715" y="2076496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AA24B9D-487C-3289-EF39-83D7713E3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girl skipped happily.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06569" y="257166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happi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841386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B360CA1-74C3-CE1E-0FFA-BA834D466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My sister is lovely.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4278" y="2611416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love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234" y="2036501"/>
            <a:ext cx="3779599" cy="486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E2A01FB-DDC8-4C32-15ED-32CE1EF2F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snail moved slowly.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5"/>
            <a:ext cx="4359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slow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04" y="1856000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066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1135D2C-C7F6-6530-1FA5-BCE440EA6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hare ran quickly.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06569" y="257166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quick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957" y="2046503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40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A166C9D-BDBC-605D-986A-9AF20DC37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man shouted angrily.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4278" y="2611416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angri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065" y="2263890"/>
            <a:ext cx="2946768" cy="37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05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-</a:t>
            </a:r>
            <a:r>
              <a:rPr lang="en-GB" sz="3200" dirty="0" err="1">
                <a:solidFill>
                  <a:schemeClr val="bg1"/>
                </a:solidFill>
              </a:rPr>
              <a:t>ey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8670B6C-C92C-0F36-E582-3157017B1A33}"/>
              </a:ext>
            </a:extLst>
          </p:cNvPr>
          <p:cNvSpPr/>
          <p:nvPr/>
        </p:nvSpPr>
        <p:spPr>
          <a:xfrm>
            <a:off x="1070389" y="4276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</a:t>
            </a:r>
            <a:r>
              <a:rPr lang="en-GB" sz="3200" dirty="0" err="1">
                <a:solidFill>
                  <a:schemeClr val="bg1"/>
                </a:solidFill>
              </a:rPr>
              <a:t>ly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-</a:t>
            </a:r>
            <a:r>
              <a:rPr lang="en-GB" sz="3200" dirty="0" err="1">
                <a:solidFill>
                  <a:schemeClr val="bg1"/>
                </a:solidFill>
              </a:rPr>
              <a:t>ey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8670B6C-C92C-0F36-E582-3157017B1A33}"/>
              </a:ext>
            </a:extLst>
          </p:cNvPr>
          <p:cNvSpPr/>
          <p:nvPr/>
        </p:nvSpPr>
        <p:spPr>
          <a:xfrm>
            <a:off x="1070389" y="4276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</a:t>
            </a:r>
            <a:r>
              <a:rPr lang="en-GB" sz="3200" dirty="0" err="1">
                <a:solidFill>
                  <a:schemeClr val="bg1"/>
                </a:solidFill>
              </a:rPr>
              <a:t>ly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397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0075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very, party, happy,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funny, family, silly, smelly,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baby, sunny, cherry,…?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94994284-E264-83C5-80D6-D5B1BCD6C104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ending -y.</a:t>
            </a:r>
          </a:p>
        </p:txBody>
      </p:sp>
    </p:spTree>
    <p:extLst>
      <p:ext uri="{BB962C8B-B14F-4D97-AF65-F5344CB8AC3E}">
        <p14:creationId xmlns:p14="http://schemas.microsoft.com/office/powerpoint/2010/main" val="42493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baby</a:t>
            </a:r>
          </a:p>
        </p:txBody>
      </p:sp>
    </p:spTree>
    <p:extLst>
      <p:ext uri="{BB962C8B-B14F-4D97-AF65-F5344CB8AC3E}">
        <p14:creationId xmlns:p14="http://schemas.microsoft.com/office/powerpoint/2010/main" val="123048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end </a:t>
            </a:r>
            <a:r>
              <a:rPr lang="en-GB" sz="4400" u="sng">
                <a:solidFill>
                  <a:srgbClr val="FFFF00"/>
                </a:solidFill>
              </a:rPr>
              <a:t>y</a:t>
            </a:r>
            <a:r>
              <a:rPr lang="en-GB" sz="4400">
                <a:solidFill>
                  <a:schemeClr val="bg1"/>
                </a:solidFill>
              </a:rPr>
              <a:t>.</a:t>
            </a:r>
            <a:endParaRPr lang="en-GB" sz="44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3A92872C-141A-B8BF-9F5E-DA407DCB5E9D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7B6442A-69CE-9579-C29A-4C4EFAB0BF70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8C4F614-216A-37D1-E2CE-39CFE20BD364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B428E4D-11A4-57B8-A111-963F50BB1F9D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57ACED7-043C-6E15-B3AA-0F277BD7283C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119A745E-AC82-02DB-5E2E-E1689680B57B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smell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0A744970-C161-C89B-83E4-C17D0E3D746B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A428F4B1-9B8C-9AEA-B572-19A409689757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30C50E18-97F7-AEED-FA7B-80B7DABA6F8F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bab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446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D8D42-5842-6260-206D-300EFB0CE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E30C0F70-4C99-F88A-E7FB-48A6D1BB9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2920D-AD02-5755-E962-55A93AED1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279" y="255261"/>
            <a:ext cx="9160367" cy="17528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a word </a:t>
            </a:r>
            <a:r>
              <a:rPr lang="en-GB" sz="4400" u="sng" dirty="0">
                <a:solidFill>
                  <a:srgbClr val="FFFF00"/>
                </a:solidFill>
              </a:rPr>
              <a:t>ends</a:t>
            </a:r>
            <a:r>
              <a:rPr lang="en-GB" sz="4400" dirty="0">
                <a:solidFill>
                  <a:schemeClr val="bg1"/>
                </a:solidFill>
              </a:rPr>
              <a:t> with an /i/ or /</a:t>
            </a:r>
            <a:r>
              <a:rPr lang="en-GB" sz="4400" dirty="0" err="1">
                <a:solidFill>
                  <a:schemeClr val="bg1"/>
                </a:solidFill>
              </a:rPr>
              <a:t>ee</a:t>
            </a:r>
            <a:r>
              <a:rPr lang="en-GB" sz="4400" dirty="0">
                <a:solidFill>
                  <a:schemeClr val="bg1"/>
                </a:solidFill>
              </a:rPr>
              <a:t>/ sound, it is usually written “y”.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F35E1A36-4123-541F-86D4-4FEB67EFA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9458" y="1319987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41DD2-05DA-51A9-586C-1AED9966EF98}"/>
              </a:ext>
            </a:extLst>
          </p:cNvPr>
          <p:cNvSpPr txBox="1">
            <a:spLocks/>
          </p:cNvSpPr>
          <p:nvPr/>
        </p:nvSpPr>
        <p:spPr>
          <a:xfrm>
            <a:off x="7353515" y="3830185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sill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FCE11-5A0C-D3E8-8907-031D30A2DCD9}"/>
              </a:ext>
            </a:extLst>
          </p:cNvPr>
          <p:cNvSpPr txBox="1">
            <a:spLocks/>
          </p:cNvSpPr>
          <p:nvPr/>
        </p:nvSpPr>
        <p:spPr>
          <a:xfrm>
            <a:off x="5225041" y="2595627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400C41-1ABA-79B0-EA3C-74A33B4991E1}"/>
              </a:ext>
            </a:extLst>
          </p:cNvPr>
          <p:cNvSpPr txBox="1">
            <a:spLocks/>
          </p:cNvSpPr>
          <p:nvPr/>
        </p:nvSpPr>
        <p:spPr>
          <a:xfrm>
            <a:off x="3106969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E74204-0021-532E-5A49-F6E6CCB7C949}"/>
              </a:ext>
            </a:extLst>
          </p:cNvPr>
          <p:cNvSpPr txBox="1">
            <a:spLocks/>
          </p:cNvSpPr>
          <p:nvPr/>
        </p:nvSpPr>
        <p:spPr>
          <a:xfrm>
            <a:off x="734327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B17F7C-3816-A209-83E1-84A37FCCFCC8}"/>
              </a:ext>
            </a:extLst>
          </p:cNvPr>
          <p:cNvSpPr txBox="1">
            <a:spLocks/>
          </p:cNvSpPr>
          <p:nvPr/>
        </p:nvSpPr>
        <p:spPr>
          <a:xfrm>
            <a:off x="5225207" y="383018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famil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AFA2ED-ED80-DBF9-D72A-64D596CB9931}"/>
              </a:ext>
            </a:extLst>
          </p:cNvPr>
          <p:cNvSpPr txBox="1">
            <a:spLocks/>
          </p:cNvSpPr>
          <p:nvPr/>
        </p:nvSpPr>
        <p:spPr>
          <a:xfrm>
            <a:off x="3106969" y="259562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F144B7-DEC0-3830-EA65-FAF5B461E03C}"/>
              </a:ext>
            </a:extLst>
          </p:cNvPr>
          <p:cNvSpPr txBox="1">
            <a:spLocks/>
          </p:cNvSpPr>
          <p:nvPr/>
        </p:nvSpPr>
        <p:spPr>
          <a:xfrm>
            <a:off x="1597279" y="5117274"/>
            <a:ext cx="9160367" cy="14223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hear the /i/ or /</a:t>
            </a:r>
            <a:r>
              <a:rPr lang="en-GB" sz="4400" dirty="0" err="1">
                <a:solidFill>
                  <a:schemeClr val="bg1"/>
                </a:solidFill>
              </a:rPr>
              <a:t>ee</a:t>
            </a:r>
            <a:r>
              <a:rPr lang="en-GB" sz="4400" dirty="0">
                <a:solidFill>
                  <a:schemeClr val="bg1"/>
                </a:solidFill>
              </a:rPr>
              <a:t>/ sound?</a:t>
            </a:r>
          </a:p>
        </p:txBody>
      </p:sp>
    </p:spTree>
    <p:extLst>
      <p:ext uri="{BB962C8B-B14F-4D97-AF65-F5344CB8AC3E}">
        <p14:creationId xmlns:p14="http://schemas.microsoft.com/office/powerpoint/2010/main" val="300766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u="sng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n_y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__pp_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rt_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v_r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very </a:t>
            </a:r>
          </a:p>
          <a:p>
            <a:pPr algn="ctr"/>
            <a:r>
              <a:rPr lang="en-GB" sz="4400" dirty="0"/>
              <a:t>happy </a:t>
            </a:r>
          </a:p>
          <a:p>
            <a:pPr algn="ctr"/>
            <a:r>
              <a:rPr lang="en-GB" sz="4400" dirty="0"/>
              <a:t>funny </a:t>
            </a:r>
          </a:p>
          <a:p>
            <a:pPr algn="ctr"/>
            <a:r>
              <a:rPr lang="en-GB" sz="4400" dirty="0"/>
              <a:t>party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30735" y="587719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13180" y="5786431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31322" y="5786431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83294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807</Words>
  <Application>Microsoft Office PowerPoint</Application>
  <PresentationFormat>Widescreen</PresentationFormat>
  <Paragraphs>144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FLASH BACK:  The suffix -ation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see or hear what these words have in common?</vt:lpstr>
      <vt:lpstr>The /ee/ sound at the end of a word  can be spelt ey. 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2025-12-08T16:29:16Z</dcterms:modified>
</cp:coreProperties>
</file>