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5" r:id="rId2"/>
    <p:sldId id="389" r:id="rId3"/>
    <p:sldId id="274" r:id="rId4"/>
    <p:sldId id="362" r:id="rId5"/>
    <p:sldId id="363" r:id="rId6"/>
    <p:sldId id="364" r:id="rId7"/>
    <p:sldId id="384" r:id="rId8"/>
    <p:sldId id="310" r:id="rId9"/>
    <p:sldId id="298" r:id="rId10"/>
    <p:sldId id="385" r:id="rId11"/>
    <p:sldId id="386" r:id="rId12"/>
    <p:sldId id="281" r:id="rId13"/>
    <p:sldId id="314" r:id="rId14"/>
    <p:sldId id="282" r:id="rId15"/>
    <p:sldId id="315" r:id="rId16"/>
    <p:sldId id="283" r:id="rId17"/>
    <p:sldId id="316" r:id="rId18"/>
    <p:sldId id="302" r:id="rId19"/>
    <p:sldId id="317" r:id="rId20"/>
    <p:sldId id="303" r:id="rId21"/>
    <p:sldId id="318" r:id="rId22"/>
    <p:sldId id="304" r:id="rId23"/>
    <p:sldId id="319" r:id="rId24"/>
    <p:sldId id="286" r:id="rId25"/>
    <p:sldId id="320" r:id="rId26"/>
    <p:sldId id="285" r:id="rId27"/>
    <p:sldId id="321" r:id="rId28"/>
    <p:sldId id="287" r:id="rId29"/>
    <p:sldId id="322" r:id="rId30"/>
    <p:sldId id="324" r:id="rId31"/>
    <p:sldId id="325" r:id="rId32"/>
    <p:sldId id="326" r:id="rId33"/>
    <p:sldId id="327" r:id="rId34"/>
    <p:sldId id="328" r:id="rId35"/>
    <p:sldId id="329" r:id="rId36"/>
    <p:sldId id="366" r:id="rId37"/>
    <p:sldId id="312" r:id="rId38"/>
    <p:sldId id="387" r:id="rId39"/>
    <p:sldId id="308" r:id="rId40"/>
    <p:sldId id="390" r:id="rId41"/>
    <p:sldId id="391" r:id="rId42"/>
    <p:sldId id="365" r:id="rId43"/>
    <p:sldId id="277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6DECC4-E92D-4938-A91E-30040DBEB992}" v="2" dt="2025-12-08T16:16:52.6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16:52.625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16:52.625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16:52.625" v="2"/>
          <ac:spMkLst>
            <pc:docMk/>
            <pc:sldMk cId="0" sldId="277"/>
            <ac:spMk id="2" creationId="{A836D2D2-A08C-7216-456E-891C4E56392D}"/>
          </ac:spMkLst>
        </pc:spChg>
      </pc:sldChg>
      <pc:sldChg chg="del">
        <pc:chgData name="Glen Jones" userId="e846aaca-4b24-4b13-b0d0-f2308e16b284" providerId="ADAL" clId="{ED47ACC3-9597-4D89-A1DC-43CF280EF274}" dt="2025-12-08T16:11:29.13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11:28.071" v="0"/>
        <pc:sldMkLst>
          <pc:docMk/>
          <pc:sldMk cId="461087981" sldId="3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3CEC34C-FFCE-0FA3-914A-DAAD0EA18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594159"/>
            <a:ext cx="10721008" cy="17625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another rule about 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29" y="2475416"/>
            <a:ext cx="2791148" cy="359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69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F3FACC-A1C9-252B-4604-06490D8D69B0}"/>
              </a:ext>
            </a:extLst>
          </p:cNvPr>
          <p:cNvSpPr txBox="1"/>
          <p:nvPr/>
        </p:nvSpPr>
        <p:spPr>
          <a:xfrm>
            <a:off x="2525026" y="449266"/>
            <a:ext cx="6715125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What is the rule?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438956" y="1947606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gentle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761862" y="1943553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gently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503607" y="235183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365530" y="1976399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215495" y="1962318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761862" y="297825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simply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438955" y="3022726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simple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B42C479-8E81-3E99-58B6-CE16EE88749A}"/>
              </a:ext>
            </a:extLst>
          </p:cNvPr>
          <p:cNvSpPr txBox="1">
            <a:spLocks/>
          </p:cNvSpPr>
          <p:nvPr/>
        </p:nvSpPr>
        <p:spPr>
          <a:xfrm>
            <a:off x="7761862" y="194731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gent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272D040-8EC7-EB1B-9B2F-8F9E35206443}"/>
              </a:ext>
            </a:extLst>
          </p:cNvPr>
          <p:cNvSpPr txBox="1">
            <a:spLocks/>
          </p:cNvSpPr>
          <p:nvPr/>
        </p:nvSpPr>
        <p:spPr>
          <a:xfrm>
            <a:off x="7761862" y="297352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simp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627093" y="4232690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the “e” is removed.</a:t>
            </a:r>
          </a:p>
        </p:txBody>
      </p:sp>
    </p:spTree>
    <p:extLst>
      <p:ext uri="{BB962C8B-B14F-4D97-AF65-F5344CB8AC3E}">
        <p14:creationId xmlns:p14="http://schemas.microsoft.com/office/powerpoint/2010/main" val="254557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1401C3-263F-E084-7181-B58163101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93269" y="2567033"/>
            <a:ext cx="68978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DE20CC4-DBA2-D069-2D72-45138009D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stroked the dog gently.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3" y="2558407"/>
            <a:ext cx="6558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gent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955" y="1769465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43A2428-8BC8-BE23-7170-36F435694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4802819" y="2558407"/>
            <a:ext cx="70399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E4A26179-8F8E-6954-B79D-49EFF02A4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was simply better at tennis.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94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87DD02C-246B-847F-EB28-F1C11A4E9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589755" y="2558407"/>
            <a:ext cx="72530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73CC65C-E8D6-BFC8-9A20-214975518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smiled humbly.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121" y="2038336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humb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22E267D-AD38-D415-0A07-D41F94888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3" y="2558407"/>
            <a:ext cx="6709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70C6A01-C1BB-AA5D-30C5-3E88141FF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refused nobly.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48" y="1787221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shelf with bagels&#10;&#10;AI-generated content may be incorrect.">
            <a:extLst>
              <a:ext uri="{FF2B5EF4-FFF2-40B4-BE49-F238E27FC236}">
                <a16:creationId xmlns:a16="http://schemas.microsoft.com/office/drawing/2014/main" id="{721BAF23-7F4B-FC4F-1413-3804EC0AF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737" y="1846909"/>
            <a:ext cx="4381726" cy="48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D5B0B89-B572-AA2D-9881-5A16426E9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2798" y="1759323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3968319" y="2558407"/>
            <a:ext cx="7971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probab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2682B107-6D34-F8C8-7DE6-E77BBA31F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probably won.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94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probab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36E82ED-F58E-F047-D438-20AE7971D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79" y="1077695"/>
            <a:ext cx="4126384" cy="53165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3947381" y="2566743"/>
            <a:ext cx="7784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horrib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4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4C99C7-6452-7BA3-B111-7A5BAA467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room smelled horribly.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894" y="1945864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horrib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96269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269FD40-F067-422A-C3D2-A37F86231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7" y="796027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3916393" y="2558407"/>
            <a:ext cx="7926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illegib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CE50B14-6348-19A5-25EB-4F3E477A3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doctor wrote illegibly.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30" y="2012269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illegib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2487094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D77FF39-C5A7-CF1C-8F80-1822A6584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72" y="111329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2938509" y="2576162"/>
            <a:ext cx="8930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impossib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B4C3480-E98D-0DB7-77BB-99C697E3A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 disappeared impossibly.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48" y="1722227"/>
            <a:ext cx="4519785" cy="42168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impossib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50861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9DCB025-D7C3-1828-B2C6-1C2BCBF73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73" y="2054720"/>
            <a:ext cx="3728005" cy="48032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3506679" y="3132919"/>
            <a:ext cx="8432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incredib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5C14F1B-6B62-E1B9-3F89-4059D5641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room was impossibly hot.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732" y="1903506"/>
            <a:ext cx="3961112" cy="51036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incredib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224505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C71640-45F4-6D07-5D97-61342C5AAA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18585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Suffix –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where the root word ends 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D7694471-319A-ACE7-B0B7-1BC7E4A0D0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82B2CA9-7B81-8F20-BA6F-32CD56EF27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3AF1403-3DC5-4D7E-B98D-F667C9AD14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75 0.4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2 -0.0393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65C73C-09ED-2AE7-520C-B11548E3F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8006" y="140327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3746377" y="2558407"/>
            <a:ext cx="8080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possib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0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BD99B6D-4840-135C-E902-2D76D8DCE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was possibly my fault.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2" y="1317399"/>
            <a:ext cx="5446133" cy="50811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possib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4115614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67802507-968C-82B4-F7D7-9F34B04E1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68" y="1578553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376690" y="2558407"/>
            <a:ext cx="7501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terrib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15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47CB78-5145-6200-22ED-D7CD321E7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misses his home planet terribly.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3017" y="2038336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terrib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1726594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6B1B1270-A8B7-6BA3-8C39-DABC50973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976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4119239" y="2558407"/>
            <a:ext cx="77235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sensib</a:t>
            </a:r>
            <a:r>
              <a:rPr lang="en-GB" sz="8000" dirty="0">
                <a:solidFill>
                  <a:srgbClr val="7030A0"/>
                </a:solidFill>
              </a:rPr>
              <a:t>le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024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EFA3768-A1A0-E7D1-68A8-D208C1A35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sensibly listens to Aimee's plans.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393" y="1626158"/>
            <a:ext cx="5193719" cy="48456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sensib</a:t>
            </a:r>
            <a:r>
              <a:rPr lang="en-GB" sz="8000" dirty="0">
                <a:solidFill>
                  <a:srgbClr val="7030A0"/>
                </a:solidFill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30913962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always spoke gentley and humbley to his friends.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6" y="374119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showed a path to a possibley magical land.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04804" y="49173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Benny, being incredib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curious, decided to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follow the map.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492010" y="208184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always spoke gent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and humb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to his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friends.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04804" y="375409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showed a path to a possib</a:t>
            </a:r>
            <a:r>
              <a:rPr lang="en-GB" sz="3600" u="sng" dirty="0">
                <a:solidFill>
                  <a:srgbClr val="FF0000"/>
                </a:solidFill>
              </a:rPr>
              <a:t>ly</a:t>
            </a:r>
            <a:r>
              <a:rPr lang="en-GB" sz="3600" dirty="0">
                <a:solidFill>
                  <a:schemeClr val="bg1"/>
                </a:solidFill>
              </a:rPr>
              <a:t> magical land.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2905" y="49189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Benny, being incredibley curious, decided to follow the map.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551780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111402" y="1899578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98" y="188486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98704" y="188081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98704" y="308269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40449" y="228909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02372" y="191365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352337" y="189957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75797" y="30686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02372" y="308269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352337" y="306861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40449" y="347366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800150" y="2167607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126313" y="3059178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809487" y="3415384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98704" y="424586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75797" y="4231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02372" y="4245862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352337" y="4231781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40449" y="463683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111402" y="4245862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667104" y="4585608"/>
            <a:ext cx="1389921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98704" y="53249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probably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75797" y="53108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probable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02372" y="53249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352337" y="53108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40449" y="57159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111402" y="5324936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667105" y="5664682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551780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111402" y="1899578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98" y="188486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quick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98704" y="188081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98704" y="308269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40449" y="228909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02372" y="191365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352337" y="189957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75797" y="30686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02372" y="308269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352337" y="306861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40449" y="347366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800003" y="2160831"/>
            <a:ext cx="1100730" cy="231433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126313" y="3059178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809487" y="3415384"/>
            <a:ext cx="1089776" cy="199016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98704" y="424586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75797" y="4231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02372" y="4245862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352337" y="4231781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40449" y="463683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111402" y="4245862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667104" y="4585608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98704" y="53249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75797" y="53108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noble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02372" y="53249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352337" y="53108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40449" y="57159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111402" y="5324936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667105" y="5664682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5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551780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978392" y="1899578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798" y="188486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terrible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898704" y="188081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terribly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898704" y="308269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40449" y="228909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02372" y="191365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352337" y="189957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575797" y="30686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02372" y="3082699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352337" y="3068618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40449" y="347366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511389" y="2166768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993303" y="3059178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436414" y="3421003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898704" y="424586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humbly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575797" y="4231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humble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02372" y="4245862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352337" y="4231781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40449" y="463683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978392" y="4245862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534094" y="4585608"/>
            <a:ext cx="11249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898704" y="53249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probably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575797" y="53108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probable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02372" y="53249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352337" y="53108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40449" y="57159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978392" y="5324936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534095" y="5664682"/>
            <a:ext cx="112496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90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953290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0F6EB18-EC2D-4DE5-345C-465DD46F6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CF98282-04D5-B8B2-A983-1B2C2302A9FB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6FCACE1-AFC4-98F7-93CC-1D286E9EF5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311" y="2038872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gently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simply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humbly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nobly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probably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horribly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9852" y="2038872"/>
            <a:ext cx="280955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illegibly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impossibly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incredibly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possibly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terribly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sensibly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27483-E368-44B4-D0B2-AAC4189FA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836D2D2-A08C-7216-456E-891C4E56392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0551" y="373264"/>
            <a:ext cx="11542143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“l’s”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Microsoft Office PowerPoint</Application>
  <PresentationFormat>Widescreen</PresentationFormat>
  <Paragraphs>221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Andika</vt:lpstr>
      <vt:lpstr>Arial</vt:lpstr>
      <vt:lpstr>Office Theme</vt:lpstr>
      <vt:lpstr> How to Use this PowerPoint</vt:lpstr>
      <vt:lpstr>Scrambler has been scrambling!!!</vt:lpstr>
      <vt:lpstr>Suffix –ly where the root word ends in le.</vt:lpstr>
      <vt:lpstr>PowerPoint Presentation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turn these words into adverbs?</vt:lpstr>
      <vt:lpstr>Can you turn these words into adverbs?</vt:lpstr>
      <vt:lpstr>Can you turn these words into adverbs?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2025-12-08T16:16:54Z</dcterms:modified>
</cp:coreProperties>
</file>