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86" r:id="rId2"/>
    <p:sldId id="389" r:id="rId3"/>
    <p:sldId id="361" r:id="rId4"/>
    <p:sldId id="360" r:id="rId5"/>
    <p:sldId id="256" r:id="rId6"/>
    <p:sldId id="260" r:id="rId7"/>
    <p:sldId id="370" r:id="rId8"/>
    <p:sldId id="371" r:id="rId9"/>
    <p:sldId id="372" r:id="rId10"/>
    <p:sldId id="274" r:id="rId11"/>
    <p:sldId id="294" r:id="rId12"/>
    <p:sldId id="296" r:id="rId13"/>
    <p:sldId id="295" r:id="rId14"/>
    <p:sldId id="298" r:id="rId15"/>
    <p:sldId id="297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69" r:id="rId26"/>
    <p:sldId id="362" r:id="rId27"/>
    <p:sldId id="364" r:id="rId28"/>
    <p:sldId id="363" r:id="rId29"/>
    <p:sldId id="277" r:id="rId30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B31751-A6AD-4CC9-BABB-7B61967E1F7A}" v="2" dt="2025-12-08T16:23:09.2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 sldOrd">
      <pc:chgData name="Glen Jones" userId="e846aaca-4b24-4b13-b0d0-f2308e16b284" providerId="ADAL" clId="{ED47ACC3-9597-4D89-A1DC-43CF280EF274}" dt="2025-12-08T16:26:48.149" v="9" actId="20577"/>
      <pc:docMkLst>
        <pc:docMk/>
      </pc:docMkLst>
      <pc:sldChg chg="addSp modSp modAnim">
        <pc:chgData name="Glen Jones" userId="e846aaca-4b24-4b13-b0d0-f2308e16b284" providerId="ADAL" clId="{ED47ACC3-9597-4D89-A1DC-43CF280EF274}" dt="2025-12-08T16:23:09.230" v="4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23:09.230" v="4"/>
          <ac:spMkLst>
            <pc:docMk/>
            <pc:sldMk cId="0" sldId="277"/>
            <ac:spMk id="2" creationId="{29C898A9-70A3-D820-58CB-3CD0D99A031F}"/>
          </ac:spMkLst>
        </pc:spChg>
      </pc:sldChg>
      <pc:sldChg chg="del ord">
        <pc:chgData name="Glen Jones" userId="e846aaca-4b24-4b13-b0d0-f2308e16b284" providerId="ADAL" clId="{ED47ACC3-9597-4D89-A1DC-43CF280EF274}" dt="2025-12-08T16:22:28.426" v="3" actId="47"/>
        <pc:sldMkLst>
          <pc:docMk/>
          <pc:sldMk cId="2355754654" sldId="359"/>
        </pc:sldMkLst>
      </pc:sldChg>
      <pc:sldChg chg="modSp add mod">
        <pc:chgData name="Glen Jones" userId="e846aaca-4b24-4b13-b0d0-f2308e16b284" providerId="ADAL" clId="{ED47ACC3-9597-4D89-A1DC-43CF280EF274}" dt="2025-12-08T16:26:48.149" v="9" actId="20577"/>
        <pc:sldMkLst>
          <pc:docMk/>
          <pc:sldMk cId="461087981" sldId="386"/>
        </pc:sldMkLst>
        <pc:spChg chg="mod">
          <ac:chgData name="Glen Jones" userId="e846aaca-4b24-4b13-b0d0-f2308e16b284" providerId="ADAL" clId="{ED47ACC3-9597-4D89-A1DC-43CF280EF274}" dt="2025-12-08T16:26:48.149" v="9" actId="20577"/>
          <ac:spMkLst>
            <pc:docMk/>
            <pc:sldMk cId="461087981" sldId="386"/>
            <ac:spMk id="4" creationId="{6B0D9DF3-0FDA-8A95-065D-04DA63B249D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</a:t>
            </a:r>
            <a:r>
              <a:rPr lang="en-GB" sz="2400" b="1">
                <a:solidFill>
                  <a:schemeClr val="bg1"/>
                </a:solidFill>
              </a:rPr>
              <a:t>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C681819-BD00-5D7D-44C8-607F2958BD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dis-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C3006C1-03D7-3957-9C98-024658930E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5CF6DD8-10D3-B151-D7D8-B138347672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99EA10E-E85F-58C4-41C1-3616FC99EB6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0703 0.5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52" y="255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255 -0.0472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28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CC13EAEB-3AE1-3DF6-CEA9-93E1842AD7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in more detail at the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dis-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685020" y="3163088"/>
            <a:ext cx="10721008" cy="2218809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think of any words that start with the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dis-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6D71971-7B08-8F18-09F4-D58318440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appoint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CDC8DC2-A36B-C912-EA7E-5B7733220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does not want to disappoint anyone.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dis</a:t>
            </a:r>
            <a:r>
              <a:rPr lang="en-GB" sz="8000" dirty="0">
                <a:solidFill>
                  <a:schemeClr val="bg1"/>
                </a:solidFill>
              </a:rPr>
              <a:t>appoint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913309"/>
            <a:ext cx="5337962" cy="42086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appoint 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dis-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94458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A43643D-8FAC-7AFB-078C-69A8EF23A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agree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21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9C457648-B49E-AA13-FC61-AD4F4183D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Sometimes Aimee and Emile disagree.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dis</a:t>
            </a:r>
            <a:r>
              <a:rPr lang="en-GB" sz="8000" dirty="0">
                <a:solidFill>
                  <a:schemeClr val="bg1"/>
                </a:solidFill>
              </a:rPr>
              <a:t>agree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agree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dis-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50765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47F46708-B51B-ADCC-9AE3-B38F599B8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obey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529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083FD208-410D-EFF6-21B7-1DC151E08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will never disobey the rules.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dis</a:t>
            </a:r>
            <a:r>
              <a:rPr lang="en-GB" sz="8000" dirty="0">
                <a:solidFill>
                  <a:schemeClr val="bg1"/>
                </a:solidFill>
              </a:rPr>
              <a:t>obey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obey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dis-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3D7606F-6DC5-46CF-7078-37BDAF7EC8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118" y="2010234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2516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0E67393-F862-A3B1-63BB-1F274492F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appear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28" y="1614182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FC2046FE-11F6-5B9B-5665-612B1E7C3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Will the gems disappear if they are not found in time?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dis</a:t>
            </a:r>
            <a:r>
              <a:rPr lang="en-GB" sz="8000" dirty="0">
                <a:solidFill>
                  <a:schemeClr val="bg1"/>
                </a:solidFill>
              </a:rPr>
              <a:t>appear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appear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dis-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694082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7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small cup of doughnuts on a shelf&#10;&#10;AI-generated content may be incorrect.">
            <a:extLst>
              <a:ext uri="{FF2B5EF4-FFF2-40B4-BE49-F238E27FC236}">
                <a16:creationId xmlns:a16="http://schemas.microsoft.com/office/drawing/2014/main" id="{319AEF37-3CB4-70F3-B494-B0BD341473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400" y="1808983"/>
            <a:ext cx="3785198" cy="504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166B129-3714-8607-785D-A5951CF9FD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believe</a:t>
            </a: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3D9F07E-DE7F-3958-7626-44FA0F5C99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03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F774D21F-551F-E5C3-D35F-782E7F808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disbelieve your story.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dis</a:t>
            </a:r>
            <a:r>
              <a:rPr lang="en-GB" sz="8000" dirty="0">
                <a:solidFill>
                  <a:schemeClr val="bg1"/>
                </a:solidFill>
              </a:rPr>
              <a:t>believe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believe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dis-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68BB543-DD7C-839E-5435-F8A6D1C9E2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7295" y="1185341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330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D7B7AECA-F546-CFC3-69F7-4484C638E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obey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328D6CB-6E18-212E-0E1E-AA20B9DC44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026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6CCE7C4A-E44D-0350-3C67-ADB1933A2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will never disobey the rules.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dis</a:t>
            </a:r>
            <a:r>
              <a:rPr lang="en-GB" sz="8000" dirty="0">
                <a:solidFill>
                  <a:schemeClr val="bg1"/>
                </a:solidFill>
              </a:rPr>
              <a:t>obey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obey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dis-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7EA6DD8-1755-B7A3-E532-1D6BF07B8F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445" y="1965846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0392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8C45261B-DB10-7FEB-C8A0-CA05AA4ADF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5"/>
            <a:ext cx="10721008" cy="461584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dis-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changes the meaning of the word to the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negative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of the root word.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0159" y="4107839"/>
            <a:ext cx="2081842" cy="268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021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272167" y="1747487"/>
            <a:ext cx="1147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was warned by the elders not to dissappoint her parents, dissagree with the villagers, or dissobey the rules of the village.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8E4CCF9-DF5B-D4BE-9518-E1E2017445DF}"/>
              </a:ext>
            </a:extLst>
          </p:cNvPr>
          <p:cNvSpPr txBox="1"/>
          <p:nvPr/>
        </p:nvSpPr>
        <p:spPr>
          <a:xfrm>
            <a:off x="272167" y="3366656"/>
            <a:ext cx="1147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was warned by the elders not to disappoint her parents, disagree with the villagers, or disobey the rules of the village.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014882-C2E1-0BA5-2D38-8D57F161D023}"/>
              </a:ext>
            </a:extLst>
          </p:cNvPr>
          <p:cNvSpPr txBox="1"/>
          <p:nvPr/>
        </p:nvSpPr>
        <p:spPr>
          <a:xfrm>
            <a:off x="272167" y="4855706"/>
            <a:ext cx="1147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was warned by the elders not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disappoint</a:t>
            </a:r>
            <a:r>
              <a:rPr lang="en-GB" sz="3200" dirty="0">
                <a:solidFill>
                  <a:schemeClr val="bg1"/>
                </a:solidFill>
              </a:rPr>
              <a:t> her parents,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disagree</a:t>
            </a:r>
            <a:r>
              <a:rPr lang="en-GB" sz="3200" dirty="0">
                <a:solidFill>
                  <a:schemeClr val="bg1"/>
                </a:solidFill>
              </a:rPr>
              <a:t> with the villagers, or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disobey</a:t>
            </a:r>
            <a:r>
              <a:rPr lang="en-GB" sz="3200" dirty="0">
                <a:solidFill>
                  <a:schemeClr val="bg1"/>
                </a:solidFill>
              </a:rPr>
              <a:t> the rules of the village.</a:t>
            </a:r>
          </a:p>
        </p:txBody>
      </p: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dis___y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dis____e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dis___r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dis_____t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14613" y="2394857"/>
            <a:ext cx="2859018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disappoint </a:t>
            </a:r>
          </a:p>
          <a:p>
            <a:pPr algn="ctr"/>
            <a:r>
              <a:rPr lang="en-GB" sz="3600" dirty="0"/>
              <a:t>disagree disobey</a:t>
            </a:r>
          </a:p>
          <a:p>
            <a:pPr algn="ctr"/>
            <a:r>
              <a:rPr lang="en-GB" sz="3600" dirty="0"/>
              <a:t>disappear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dis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dis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dis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appea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dis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appoin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14613" y="2394857"/>
            <a:ext cx="2859018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disappoint </a:t>
            </a:r>
          </a:p>
          <a:p>
            <a:pPr algn="ctr"/>
            <a:r>
              <a:rPr lang="en-GB" sz="3600" dirty="0"/>
              <a:t>disagree disobey</a:t>
            </a:r>
          </a:p>
          <a:p>
            <a:pPr algn="ctr"/>
            <a:r>
              <a:rPr lang="en-GB" sz="3600" dirty="0"/>
              <a:t>disappear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3CCC5DE8-8AC6-0054-1808-6BCFE54394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737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21960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DF60DD72-0E31-851F-5FDB-8CCB5FE60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F917856-475E-920F-C2B9-7D936CD1FF3C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4B587D36-4BB3-2DC8-3615-529FD4498E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6602" y="2096457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disappoint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disagree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disobey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disappear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disbelieve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discover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2096" y="2096457"/>
            <a:ext cx="3102521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disease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distrust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disable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disrepair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discount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disrespectful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F222D39-62DE-686A-AC2E-043560053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9C898A9-70A3-D820-58CB-3CD0D99A031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1750530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284236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7F8681C-28DA-B8BB-7616-B114C0636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4E17EE-27BE-9223-A6B7-AA414F1F312E}"/>
              </a:ext>
            </a:extLst>
          </p:cNvPr>
          <p:cNvSpPr txBox="1"/>
          <p:nvPr/>
        </p:nvSpPr>
        <p:spPr>
          <a:xfrm>
            <a:off x="1928262" y="876693"/>
            <a:ext cx="8281686" cy="2746786"/>
          </a:xfrm>
          <a:prstGeom prst="roundRect">
            <a:avLst>
              <a:gd name="adj" fmla="val 11804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US" sz="4400" dirty="0">
                <a:latin typeface="Andika" panose="02000000000000000000" pitchFamily="2" charset="0"/>
              </a:rPr>
              <a:t>We are going to read some sentences together about Emile and Aimee.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A47F5A-AB3E-C7D8-2684-DD63C7F1860A}"/>
              </a:ext>
            </a:extLst>
          </p:cNvPr>
          <p:cNvSpPr txBox="1"/>
          <p:nvPr/>
        </p:nvSpPr>
        <p:spPr>
          <a:xfrm>
            <a:off x="1013011" y="4097759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prefix we are looking at this week?</a:t>
            </a:r>
          </a:p>
        </p:txBody>
      </p:sp>
    </p:spTree>
    <p:extLst>
      <p:ext uri="{BB962C8B-B14F-4D97-AF65-F5344CB8AC3E}">
        <p14:creationId xmlns:p14="http://schemas.microsoft.com/office/powerpoint/2010/main" val="111088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DBD0803A-589D-31D2-1511-F65561167C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78A8F-4A1B-53DF-58E8-0909C408BC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245096"/>
            <a:ext cx="11585542" cy="5378012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doesn’t want to disappoint Aimee, so he always tries his best.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Sometimes Emile and Aimee disagree about which way to go on their adventures.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knows he should not disobey the space rules, even if he is curious.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watches as Emile seems to disappear into a thick cloud of space dust.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F9180A-631E-15C7-FF31-6735E7D86B7E}"/>
              </a:ext>
            </a:extLst>
          </p:cNvPr>
          <p:cNvSpPr txBox="1"/>
          <p:nvPr/>
        </p:nvSpPr>
        <p:spPr>
          <a:xfrm>
            <a:off x="984731" y="5566546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prefix we are looking at this week?</a:t>
            </a:r>
          </a:p>
        </p:txBody>
      </p:sp>
    </p:spTree>
    <p:extLst>
      <p:ext uri="{BB962C8B-B14F-4D97-AF65-F5344CB8AC3E}">
        <p14:creationId xmlns:p14="http://schemas.microsoft.com/office/powerpoint/2010/main" val="181101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1550DC-CCFC-DECA-D9B6-8BC78A0F5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5DD1333-D888-B904-BDE0-4EAAE54ECE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2145D-AA9A-D6C9-17A9-776E82C203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245096"/>
            <a:ext cx="11585542" cy="5378012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doesn’t want to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disappoint</a:t>
            </a:r>
            <a:r>
              <a:rPr lang="en-GB" sz="3000" dirty="0">
                <a:latin typeface="Andika" panose="02000000000000000000" pitchFamily="2" charset="0"/>
              </a:rPr>
              <a:t> Aimee, so he always tries his best.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Sometimes Emile and Aimee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disagree</a:t>
            </a:r>
            <a:r>
              <a:rPr lang="en-GB" sz="3000" dirty="0">
                <a:latin typeface="Andika" panose="02000000000000000000" pitchFamily="2" charset="0"/>
              </a:rPr>
              <a:t> about which way to go on their adventures.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knows he should not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disobey</a:t>
            </a:r>
            <a:r>
              <a:rPr lang="en-GB" sz="3000" dirty="0">
                <a:latin typeface="Andika" panose="02000000000000000000" pitchFamily="2" charset="0"/>
              </a:rPr>
              <a:t> the space rules, even if he is curious.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watches as Emile seems to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disappear</a:t>
            </a:r>
            <a:r>
              <a:rPr lang="en-GB" sz="3000" dirty="0">
                <a:latin typeface="Andika" panose="02000000000000000000" pitchFamily="2" charset="0"/>
              </a:rPr>
              <a:t> into a thick cloud of space dust.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58AC28-C3B0-55BA-AA3C-385C0238048F}"/>
              </a:ext>
            </a:extLst>
          </p:cNvPr>
          <p:cNvSpPr txBox="1"/>
          <p:nvPr/>
        </p:nvSpPr>
        <p:spPr>
          <a:xfrm>
            <a:off x="984731" y="5566546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prefix we are looking at this week?</a:t>
            </a:r>
          </a:p>
        </p:txBody>
      </p:sp>
    </p:spTree>
    <p:extLst>
      <p:ext uri="{BB962C8B-B14F-4D97-AF65-F5344CB8AC3E}">
        <p14:creationId xmlns:p14="http://schemas.microsoft.com/office/powerpoint/2010/main" val="2576033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564E9-EA25-3341-2358-303822E06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6F6D627-4817-3ECB-FFDE-A85DF1EF07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53B126-4D82-C9F8-B14C-9A089B935E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229" y="1018094"/>
            <a:ext cx="11585542" cy="4336331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>
                <a:latin typeface="Andika" panose="02000000000000000000" pitchFamily="2" charset="0"/>
              </a:rPr>
              <a:t>Emile tries not to disbelieve strange stories about faraway planets.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latin typeface="Andika" panose="02000000000000000000" pitchFamily="2" charset="0"/>
              </a:rPr>
              <a:t>Together, Emile and Aimee discover new alien plants and creatures.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latin typeface="Andika" panose="02000000000000000000" pitchFamily="2" charset="0"/>
              </a:rPr>
              <a:t>Emile learns about a strange disease that only affects space plants.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latin typeface="Andika" panose="02000000000000000000" pitchFamily="2" charset="0"/>
              </a:rPr>
              <a:t>Emile feels sad when he sees creatures who distrust him at first.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2ECD6D-3E33-8747-A4E1-03F8529BC16E}"/>
              </a:ext>
            </a:extLst>
          </p:cNvPr>
          <p:cNvSpPr txBox="1"/>
          <p:nvPr/>
        </p:nvSpPr>
        <p:spPr>
          <a:xfrm>
            <a:off x="869576" y="5006694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prefix we are looking at this week?</a:t>
            </a:r>
          </a:p>
        </p:txBody>
      </p:sp>
    </p:spTree>
    <p:extLst>
      <p:ext uri="{BB962C8B-B14F-4D97-AF65-F5344CB8AC3E}">
        <p14:creationId xmlns:p14="http://schemas.microsoft.com/office/powerpoint/2010/main" val="186693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2162B-8D8D-4325-4491-87E3A08C04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FEC55924-57A0-27BA-1269-2CF983D785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27606-852D-A3FE-9AAB-3A6A43DFA4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229" y="999240"/>
            <a:ext cx="11585542" cy="4336331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>
                <a:latin typeface="Andika" panose="02000000000000000000" pitchFamily="2" charset="0"/>
              </a:rPr>
              <a:t>Emile tries not to </a:t>
            </a:r>
            <a:r>
              <a:rPr lang="en-GB" b="1" u="sng" dirty="0">
                <a:solidFill>
                  <a:srgbClr val="7030A0"/>
                </a:solidFill>
                <a:latin typeface="Andika" panose="02000000000000000000" pitchFamily="2" charset="0"/>
              </a:rPr>
              <a:t>disbelieve</a:t>
            </a:r>
            <a:r>
              <a:rPr lang="en-GB" dirty="0">
                <a:latin typeface="Andika" panose="02000000000000000000" pitchFamily="2" charset="0"/>
              </a:rPr>
              <a:t> strange stories about faraway planets.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latin typeface="Andika" panose="02000000000000000000" pitchFamily="2" charset="0"/>
              </a:rPr>
              <a:t>Together, Emile and Aimee </a:t>
            </a:r>
            <a:r>
              <a:rPr lang="en-GB" b="1" u="sng" dirty="0">
                <a:solidFill>
                  <a:srgbClr val="7030A0"/>
                </a:solidFill>
                <a:latin typeface="Andika" panose="02000000000000000000" pitchFamily="2" charset="0"/>
              </a:rPr>
              <a:t>discover</a:t>
            </a:r>
            <a:r>
              <a:rPr lang="en-GB" dirty="0">
                <a:latin typeface="Andika" panose="02000000000000000000" pitchFamily="2" charset="0"/>
              </a:rPr>
              <a:t> new alien plants and creatures.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latin typeface="Andika" panose="02000000000000000000" pitchFamily="2" charset="0"/>
              </a:rPr>
              <a:t>Emile learns about a strange </a:t>
            </a:r>
            <a:r>
              <a:rPr lang="en-GB" b="1" u="sng" dirty="0">
                <a:solidFill>
                  <a:srgbClr val="7030A0"/>
                </a:solidFill>
                <a:latin typeface="Andika" panose="02000000000000000000" pitchFamily="2" charset="0"/>
              </a:rPr>
              <a:t>disease</a:t>
            </a:r>
            <a:r>
              <a:rPr lang="en-GB" dirty="0">
                <a:latin typeface="Andika" panose="02000000000000000000" pitchFamily="2" charset="0"/>
              </a:rPr>
              <a:t> that only affects space plants.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latin typeface="Andika" panose="02000000000000000000" pitchFamily="2" charset="0"/>
              </a:rPr>
              <a:t>Emile feels sad when he sees creatures who </a:t>
            </a:r>
            <a:r>
              <a:rPr lang="en-GB" b="1" u="sng" dirty="0">
                <a:solidFill>
                  <a:srgbClr val="7030A0"/>
                </a:solidFill>
                <a:latin typeface="Andika" panose="02000000000000000000" pitchFamily="2" charset="0"/>
              </a:rPr>
              <a:t>distrust</a:t>
            </a:r>
            <a:r>
              <a:rPr lang="en-GB" dirty="0">
                <a:latin typeface="Andika" panose="02000000000000000000" pitchFamily="2" charset="0"/>
              </a:rPr>
              <a:t> him at first.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15001F-5E17-B3FF-5AE2-A311BDA4C330}"/>
              </a:ext>
            </a:extLst>
          </p:cNvPr>
          <p:cNvSpPr txBox="1"/>
          <p:nvPr/>
        </p:nvSpPr>
        <p:spPr>
          <a:xfrm>
            <a:off x="869576" y="5214084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prefix we are looking at this week?</a:t>
            </a:r>
          </a:p>
        </p:txBody>
      </p:sp>
    </p:spTree>
    <p:extLst>
      <p:ext uri="{BB962C8B-B14F-4D97-AF65-F5344CB8AC3E}">
        <p14:creationId xmlns:p14="http://schemas.microsoft.com/office/powerpoint/2010/main" val="10980247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887</Words>
  <Application>Microsoft Office PowerPoint</Application>
  <PresentationFormat>Widescreen</PresentationFormat>
  <Paragraphs>129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Scrambler has been scrambling!!!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dis-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58</cp:revision>
  <dcterms:created xsi:type="dcterms:W3CDTF">2022-05-31T09:42:07Z</dcterms:created>
  <dcterms:modified xsi:type="dcterms:W3CDTF">2025-12-08T16:26:52Z</dcterms:modified>
</cp:coreProperties>
</file>