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86" r:id="rId2"/>
    <p:sldId id="389" r:id="rId3"/>
    <p:sldId id="308" r:id="rId4"/>
    <p:sldId id="360" r:id="rId5"/>
    <p:sldId id="309" r:id="rId6"/>
    <p:sldId id="256" r:id="rId7"/>
    <p:sldId id="372" r:id="rId8"/>
    <p:sldId id="374" r:id="rId9"/>
    <p:sldId id="375" r:id="rId10"/>
    <p:sldId id="376" r:id="rId11"/>
    <p:sldId id="274" r:id="rId12"/>
    <p:sldId id="294" r:id="rId13"/>
    <p:sldId id="296" r:id="rId14"/>
    <p:sldId id="295" r:id="rId15"/>
    <p:sldId id="298" r:id="rId16"/>
    <p:sldId id="297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70" r:id="rId27"/>
    <p:sldId id="371" r:id="rId28"/>
    <p:sldId id="361" r:id="rId29"/>
    <p:sldId id="362" r:id="rId30"/>
    <p:sldId id="363" r:id="rId31"/>
    <p:sldId id="364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75653E-E272-4128-9A86-E068652EA75D}" v="8" dt="2025-12-08T16:27:28.2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5-12-08T16:27:28.240" v="10" actId="20577"/>
      <pc:docMkLst>
        <pc:docMk/>
      </pc:docMkLst>
      <pc:sldChg chg="addSp modSp modAnim">
        <pc:chgData name="Glen Jones" userId="e846aaca-4b24-4b13-b0d0-f2308e16b284" providerId="ADAL" clId="{ED47ACC3-9597-4D89-A1DC-43CF280EF274}" dt="2025-12-08T16:27:28.240" v="10" actId="20577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27:28.240" v="10" actId="20577"/>
          <ac:spMkLst>
            <pc:docMk/>
            <pc:sldMk cId="0" sldId="277"/>
            <ac:spMk id="2" creationId="{A6A3D8D7-6DE9-FC9E-ECAE-6C1A6EF7A52B}"/>
          </ac:spMkLst>
        </pc:spChg>
      </pc:sldChg>
      <pc:sldChg chg="del">
        <pc:chgData name="Glen Jones" userId="e846aaca-4b24-4b13-b0d0-f2308e16b284" providerId="ADAL" clId="{ED47ACC3-9597-4D89-A1DC-43CF280EF274}" dt="2025-12-08T16:22:22.661" v="1" actId="47"/>
        <pc:sldMkLst>
          <pc:docMk/>
          <pc:sldMk cId="2355754654" sldId="359"/>
        </pc:sldMkLst>
      </pc:sldChg>
      <pc:sldChg chg="addSp delSp modSp add mod">
        <pc:chgData name="Glen Jones" userId="e846aaca-4b24-4b13-b0d0-f2308e16b284" providerId="ADAL" clId="{ED47ACC3-9597-4D89-A1DC-43CF280EF274}" dt="2025-12-08T16:26:51.607" v="5" actId="20577"/>
        <pc:sldMkLst>
          <pc:docMk/>
          <pc:sldMk cId="461087981" sldId="386"/>
        </pc:sldMkLst>
        <pc:spChg chg="del">
          <ac:chgData name="Glen Jones" userId="e846aaca-4b24-4b13-b0d0-f2308e16b284" providerId="ADAL" clId="{ED47ACC3-9597-4D89-A1DC-43CF280EF274}" dt="2025-12-08T16:25:40.301" v="3" actId="478"/>
          <ac:spMkLst>
            <pc:docMk/>
            <pc:sldMk cId="461087981" sldId="386"/>
            <ac:spMk id="4" creationId="{6B0D9DF3-0FDA-8A95-065D-04DA63B249D3}"/>
          </ac:spMkLst>
        </pc:spChg>
        <pc:spChg chg="add mod">
          <ac:chgData name="Glen Jones" userId="e846aaca-4b24-4b13-b0d0-f2308e16b284" providerId="ADAL" clId="{ED47ACC3-9597-4D89-A1DC-43CF280EF274}" dt="2025-12-08T16:26:51.607" v="5" actId="20577"/>
          <ac:spMkLst>
            <pc:docMk/>
            <pc:sldMk cId="461087981" sldId="386"/>
            <ac:spMk id="7" creationId="{F840BE02-8605-58F9-9A83-B2CBA1FCA9D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F840BE02-8605-58F9-9A83-B2CBA1FCA9D9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BAFB1-104B-DB7E-507B-6C1C8A54E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FDD75B6-AC74-2A41-B1A5-7D30804EF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A8E364-4249-46C9-60AA-D2EEFC57D735}"/>
              </a:ext>
            </a:extLst>
          </p:cNvPr>
          <p:cNvSpPr txBox="1">
            <a:spLocks/>
          </p:cNvSpPr>
          <p:nvPr/>
        </p:nvSpPr>
        <p:spPr>
          <a:xfrm>
            <a:off x="282804" y="537882"/>
            <a:ext cx="11585542" cy="5085225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Emile’s day started with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misfortune</a:t>
            </a:r>
            <a:r>
              <a:rPr lang="en-GB" sz="3200" dirty="0">
                <a:latin typeface="Andika" panose="02000000000000000000" pitchFamily="2" charset="0"/>
              </a:rPr>
              <a:t> when his spaceship ran out of fuel.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tries to be sure he doesn’t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misinform</a:t>
            </a:r>
            <a:r>
              <a:rPr lang="en-GB" sz="3200" dirty="0">
                <a:latin typeface="Andika" panose="02000000000000000000" pitchFamily="2" charset="0"/>
              </a:rPr>
              <a:t> Aimee about directions.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avoids any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misconduct</a:t>
            </a:r>
            <a:r>
              <a:rPr lang="en-GB" sz="3200" dirty="0">
                <a:latin typeface="Andika" panose="02000000000000000000" pitchFamily="2" charset="0"/>
              </a:rPr>
              <a:t> when visiting new planets so he doesn’t upset anyone.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Aimee tells Emile it’s okay to make a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mistake</a:t>
            </a:r>
            <a:r>
              <a:rPr lang="en-GB" sz="3200" dirty="0">
                <a:latin typeface="Andika" panose="02000000000000000000" pitchFamily="2" charset="0"/>
              </a:rPr>
              <a:t> while learning new things.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51A3E4-1631-280E-6F6F-71FD26DB34EA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2432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AF57A2-6131-DFD9-6C67-5DE1B90C5E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707044F-CA40-768F-1409-3953CD8B91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23ABE1A-548B-231B-FBE7-75E85A6EF8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F3E1615-35CF-508C-8182-CA487F4884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888 0.4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22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132EBD9D-8D71-81CA-EC1A-E80267127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We’re going to look in more detail at 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2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think of any words that start with the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mis-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ABE4B13-2EC5-AB26-BAB4-9FF031AC7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behave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3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A1AE141-AEF8-19E9-87FC-E3F3A428D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never misbehave at school.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mis</a:t>
            </a:r>
            <a:r>
              <a:rPr lang="en-GB" sz="8000" dirty="0">
                <a:solidFill>
                  <a:schemeClr val="bg1"/>
                </a:solidFill>
              </a:rPr>
              <a:t>behave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75" y="1730439"/>
            <a:ext cx="5337962" cy="42086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behave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mis-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94458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72FBC29-5794-E89B-7CDE-7C11FAC661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lead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821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30B551E-ABF2-E6D6-E601-175E4B2B4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tried to mislead Emile on his search.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mis</a:t>
            </a:r>
            <a:r>
              <a:rPr lang="en-GB" sz="8000" dirty="0">
                <a:solidFill>
                  <a:schemeClr val="bg1"/>
                </a:solidFill>
              </a:rPr>
              <a:t>lead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lead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mis-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17" y="160530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D3F4183-D966-0E78-E88E-F6EEBC7A8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spell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29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9371E196-DCE6-C4C9-E536-C063934C43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I misspell the word?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mis</a:t>
            </a:r>
            <a:r>
              <a:rPr lang="en-GB" sz="8000" dirty="0">
                <a:solidFill>
                  <a:schemeClr val="bg1"/>
                </a:solidFill>
              </a:rPr>
              <a:t>spell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‘spell’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‘</a:t>
            </a:r>
            <a:r>
              <a:rPr lang="en-GB" b="1" u="sng" dirty="0">
                <a:solidFill>
                  <a:schemeClr val="bg1"/>
                </a:solidFill>
              </a:rPr>
              <a:t>mis</a:t>
            </a:r>
            <a:r>
              <a:rPr lang="en-GB" dirty="0">
                <a:solidFill>
                  <a:schemeClr val="bg1"/>
                </a:solidFill>
              </a:rPr>
              <a:t>’?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3D7606F-6DC5-46CF-7078-37BDAF7EC8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118" y="194809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2516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5EB0B28-F786-48AB-72B9-5DA3C376F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judge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television showing a person on a screen&#10;&#10;AI-generated content may be incorrect.">
            <a:extLst>
              <a:ext uri="{FF2B5EF4-FFF2-40B4-BE49-F238E27FC236}">
                <a16:creationId xmlns:a16="http://schemas.microsoft.com/office/drawing/2014/main" id="{6ABB6D2F-5191-B9DD-1A35-7C6CA572B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0" b="8530"/>
          <a:stretch/>
        </p:blipFill>
        <p:spPr>
          <a:xfrm>
            <a:off x="2394423" y="1407886"/>
            <a:ext cx="7098353" cy="54501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DF2A1AF-125A-C496-B5A3-22C622ADD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Emile misjudge Scrambler?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EF8023"/>
                </a:solidFill>
              </a:rPr>
              <a:t>mis</a:t>
            </a:r>
            <a:r>
              <a:rPr lang="en-GB" sz="8000" dirty="0">
                <a:solidFill>
                  <a:schemeClr val="bg1"/>
                </a:solidFill>
              </a:rPr>
              <a:t>judge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judge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mis-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23770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70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02772035-017E-4E6A-013C-50A4C71996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treat</a:t>
            </a:r>
          </a:p>
        </p:txBody>
      </p:sp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3D9F07E-DE7F-3958-7626-44FA0F5C99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0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1A46491E-3543-7CE2-A992-38ED89BE3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Don't mistreat animals.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EF8023"/>
                </a:solidFill>
              </a:rPr>
              <a:t>mis</a:t>
            </a:r>
            <a:r>
              <a:rPr lang="en-GB" sz="8000" dirty="0">
                <a:solidFill>
                  <a:schemeClr val="bg1"/>
                </a:solidFill>
              </a:rPr>
              <a:t>treat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treat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mis-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68BB543-DD7C-839E-5435-F8A6D1C9E2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860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33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C6045647-9348-A7AB-B482-CE21284D13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inform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28D6CB-6E18-212E-0E1E-AA20B9DC4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855" y="115797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026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0933E38D-48B2-F32C-3E71-796FC5B26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tried to misinform Emile.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7030A0"/>
                </a:solidFill>
              </a:rPr>
              <a:t>mis</a:t>
            </a:r>
            <a:r>
              <a:rPr lang="en-GB" sz="8000" dirty="0">
                <a:solidFill>
                  <a:schemeClr val="bg1"/>
                </a:solidFill>
              </a:rPr>
              <a:t>inform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808B4C-508D-1AF6-91DB-DDB4E01E5637}"/>
              </a:ext>
            </a:extLst>
          </p:cNvPr>
          <p:cNvSpPr txBox="1"/>
          <p:nvPr/>
        </p:nvSpPr>
        <p:spPr>
          <a:xfrm>
            <a:off x="2281686" y="4090717"/>
            <a:ext cx="929927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How has the meaning of the word inform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  <a:p>
            <a:pPr algn="ctr"/>
            <a:r>
              <a:rPr lang="en-GB" dirty="0">
                <a:solidFill>
                  <a:schemeClr val="bg1"/>
                </a:solidFill>
              </a:rPr>
              <a:t>changed by adding the prefix </a:t>
            </a:r>
            <a:r>
              <a:rPr lang="en-GB" b="1" u="sng" dirty="0">
                <a:solidFill>
                  <a:schemeClr val="bg1"/>
                </a:solidFill>
              </a:rPr>
              <a:t>mis-</a:t>
            </a:r>
            <a:r>
              <a:rPr lang="en-GB" dirty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7EA6DD8-1755-B7A3-E532-1D6BF07B8F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036" y="2142863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392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313A4024-FA86-3E55-3819-129581F80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5"/>
            <a:ext cx="10721008" cy="461584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changes the meaning of the word to the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negative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of the root word.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159" y="4107839"/>
            <a:ext cx="2081842" cy="268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021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272167" y="193327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Mandy was known for her tendency to missbehave and always seemed to find herself in some sort of mizadventure.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8E4CCF9-DF5B-D4BE-9518-E1E2017445DF}"/>
              </a:ext>
            </a:extLst>
          </p:cNvPr>
          <p:cNvSpPr txBox="1"/>
          <p:nvPr/>
        </p:nvSpPr>
        <p:spPr>
          <a:xfrm>
            <a:off x="360218" y="35717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Mandy was known for her tendency to misbehave and always seemed to find herself in some sort of misadventure.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014882-C2E1-0BA5-2D38-8D57F161D023}"/>
              </a:ext>
            </a:extLst>
          </p:cNvPr>
          <p:cNvSpPr txBox="1"/>
          <p:nvPr/>
        </p:nvSpPr>
        <p:spPr>
          <a:xfrm>
            <a:off x="387927" y="510257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Mandy was known for her tendency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misbehave</a:t>
            </a:r>
            <a:r>
              <a:rPr lang="en-GB" sz="3200" dirty="0">
                <a:solidFill>
                  <a:schemeClr val="bg1"/>
                </a:solidFill>
              </a:rPr>
              <a:t> and always seemed to find herself in some sort of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misadventure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076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B6801-4689-E4B9-901C-A12B050A7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5F3EC32-7CD0-7F0F-213F-68C5B8427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C495AA9-D287-583B-19C7-385839257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CC3BA166-0A6D-61A2-31CF-4F6256DDCCE1}"/>
              </a:ext>
            </a:extLst>
          </p:cNvPr>
          <p:cNvSpPr/>
          <p:nvPr/>
        </p:nvSpPr>
        <p:spPr>
          <a:xfrm>
            <a:off x="332509" y="179222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044978E-886A-6206-3CDE-D355478981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D2C2D5-8125-FE49-599A-3C859B563C3E}"/>
              </a:ext>
            </a:extLst>
          </p:cNvPr>
          <p:cNvSpPr txBox="1"/>
          <p:nvPr/>
        </p:nvSpPr>
        <p:spPr>
          <a:xfrm>
            <a:off x="211826" y="20502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decided to misleed her classmates by purposely mispelling words.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22ED433-6B61-ED08-E764-4FF46B42457C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204336D-ECF7-EC25-E4E1-8F20CBE83DED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4B64B9E7-ABB3-F5A1-8E83-13F0BF3B5E6F}"/>
              </a:ext>
            </a:extLst>
          </p:cNvPr>
          <p:cNvSpPr txBox="1"/>
          <p:nvPr/>
        </p:nvSpPr>
        <p:spPr>
          <a:xfrm>
            <a:off x="360218" y="357173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decided to mislead her classmates by purposely misspelling words.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904ED1-C8FF-EC3A-E76F-C575DA11D9F4}"/>
              </a:ext>
            </a:extLst>
          </p:cNvPr>
          <p:cNvSpPr txBox="1"/>
          <p:nvPr/>
        </p:nvSpPr>
        <p:spPr>
          <a:xfrm>
            <a:off x="387927" y="5102577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She decided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mislead</a:t>
            </a:r>
            <a:r>
              <a:rPr lang="en-GB" sz="3200" dirty="0">
                <a:solidFill>
                  <a:schemeClr val="bg1"/>
                </a:solidFill>
              </a:rPr>
              <a:t> her classmates by purposely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misspelling</a:t>
            </a:r>
            <a:r>
              <a:rPr lang="en-GB" sz="3200" dirty="0">
                <a:solidFill>
                  <a:schemeClr val="bg1"/>
                </a:solidFill>
              </a:rPr>
              <a:t> words.</a:t>
            </a:r>
          </a:p>
        </p:txBody>
      </p:sp>
    </p:spTree>
    <p:extLst>
      <p:ext uri="{BB962C8B-B14F-4D97-AF65-F5344CB8AC3E}">
        <p14:creationId xmlns:p14="http://schemas.microsoft.com/office/powerpoint/2010/main" val="81993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4806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90175" y="524806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90175" y="524806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0175" y="524806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729960D-1AB8-BD93-3FCC-00A73CEBC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739" y="2148688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misbehave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mislead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misspell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misjudge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misfortune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misinform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F9F3F49-2E9F-9260-930B-F669D0EA5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3901" y="2148688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misconduct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mistake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mistreat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misuse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misplace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misprint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568483" y="1926573"/>
            <a:ext cx="6874954" cy="3490317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99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985838" indent="-9858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985838" indent="-985838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9B6D16B9-BBBE-1420-C8B2-BAEC7C441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remember what a </a:t>
            </a:r>
          </a:p>
          <a:p>
            <a:pPr algn="ctr"/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691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06F5FB72-B568-9F4D-65D7-8B1B8D211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916" y="2163778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misbehave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mislead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misspell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misjudge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misfortune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misinform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7B5F718-C803-FF4F-A6CC-6D5538841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6299" y="2139997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misconduct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mistake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mistreat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misuse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misplace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misprint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45310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SY3T2AW2Fe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A6F8959-BA10-BA52-D323-0C4C635D6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3FA66A3-04A8-1D44-4E11-F144ACE1D1B8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6D7BACE-B8D2-ADBD-B8B6-92664363B6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6127" y="1935059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misbehave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mislead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misspell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misjudge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misfortune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misinform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6485" y="1935059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misconduct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mistake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mistreat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misuse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misplace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misprint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378D36-33AD-ECBE-588F-513473C31A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6A3D8D7-6DE9-FC9E-ECAE-6C1A6EF7A52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>
                <a:solidFill>
                  <a:schemeClr val="bg1"/>
                </a:solidFill>
              </a:rPr>
            </a:br>
            <a:r>
              <a:rPr lang="en-GB" sz="2400" b="1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prefix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beginning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321331E-A809-65E3-9F62-A23B3EF182CF}"/>
              </a:ext>
            </a:extLst>
          </p:cNvPr>
          <p:cNvGrpSpPr/>
          <p:nvPr/>
        </p:nvGrpSpPr>
        <p:grpSpPr>
          <a:xfrm>
            <a:off x="2370708" y="2586894"/>
            <a:ext cx="2391466" cy="2626804"/>
            <a:chOff x="4628847" y="3413353"/>
            <a:chExt cx="2391466" cy="2626804"/>
          </a:xfrm>
        </p:grpSpPr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EC4BC384-3555-4AA2-06BF-B396FB1D9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49" y="3413353"/>
              <a:ext cx="2328564" cy="262680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D2ADBB5-3285-9B26-D54F-7BD74675F343}"/>
                </a:ext>
              </a:extLst>
            </p:cNvPr>
            <p:cNvSpPr txBox="1"/>
            <p:nvPr/>
          </p:nvSpPr>
          <p:spPr>
            <a:xfrm>
              <a:off x="4628847" y="4344740"/>
              <a:ext cx="20154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bg1"/>
                  </a:solidFill>
                </a:rPr>
                <a:t>dis</a:t>
              </a:r>
              <a:r>
                <a:rPr lang="en-GB" sz="1100" dirty="0"/>
                <a:t>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08CD0AF-3911-7493-9430-9DA418DFF835}"/>
              </a:ext>
            </a:extLst>
          </p:cNvPr>
          <p:cNvGrpSpPr/>
          <p:nvPr/>
        </p:nvGrpSpPr>
        <p:grpSpPr>
          <a:xfrm>
            <a:off x="8414317" y="2646261"/>
            <a:ext cx="2296325" cy="2508069"/>
            <a:chOff x="6517813" y="3444650"/>
            <a:chExt cx="2296325" cy="2508069"/>
          </a:xfrm>
        </p:grpSpPr>
        <p:pic>
          <p:nvPicPr>
            <p:cNvPr id="8" name="Picture 7" descr="A picture containing text, clock, vector graphics, sign&#10;&#10;Description automatically generated">
              <a:extLst>
                <a:ext uri="{FF2B5EF4-FFF2-40B4-BE49-F238E27FC236}">
                  <a16:creationId xmlns:a16="http://schemas.microsoft.com/office/drawing/2014/main" id="{8F0D706E-A169-CA73-800A-6B159DC1C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7813" y="3444650"/>
              <a:ext cx="2296325" cy="250806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D7FC553-7CDE-980A-7276-F570F5A5EE30}"/>
                </a:ext>
              </a:extLst>
            </p:cNvPr>
            <p:cNvSpPr txBox="1"/>
            <p:nvPr/>
          </p:nvSpPr>
          <p:spPr>
            <a:xfrm>
              <a:off x="6688918" y="4331192"/>
              <a:ext cx="15932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>
                  <a:solidFill>
                    <a:schemeClr val="bg1"/>
                  </a:solidFill>
                </a:rPr>
                <a:t>agree</a:t>
              </a:r>
              <a:r>
                <a:rPr lang="en-GB" sz="1050" dirty="0"/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646331"/>
            <a:chOff x="1299117" y="4052871"/>
            <a:chExt cx="3524597" cy="64633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dis + agree = disagree</a:t>
            </a:r>
          </a:p>
        </p:txBody>
      </p:sp>
    </p:spTree>
    <p:extLst>
      <p:ext uri="{BB962C8B-B14F-4D97-AF65-F5344CB8AC3E}">
        <p14:creationId xmlns:p14="http://schemas.microsoft.com/office/powerpoint/2010/main" val="221855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11022E-16 L 0.15312 -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022E-16 L -0.19101 -0.00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D4A8B804-EAE4-7E36-3BD9-1A760CE6D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55374" y="3094850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remember what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dis-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 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examples of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prefixes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75053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4E17EE-27BE-9223-A6B7-AA414F1F312E}"/>
              </a:ext>
            </a:extLst>
          </p:cNvPr>
          <p:cNvSpPr txBox="1"/>
          <p:nvPr/>
        </p:nvSpPr>
        <p:spPr>
          <a:xfrm>
            <a:off x="1928262" y="876693"/>
            <a:ext cx="8281686" cy="2746786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US" sz="4400" dirty="0">
                <a:latin typeface="Andika" panose="02000000000000000000" pitchFamily="2" charset="0"/>
              </a:rPr>
              <a:t>We are going to read some sentences together about Emile and Aimee.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1013011" y="4097759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387113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BD0803A-589D-31D2-1511-F65561167C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78A8F-4A1B-53DF-58E8-0909C408B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779928"/>
            <a:ext cx="11585542" cy="4843179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tries not to misbehave, but sometimes he gets too excited on his adventures.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A map misleads Emile and Aimee, taking them in the wrong direction.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hopes he doesn’t misspell any important alien words in his journal.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Aimee didn’t want to misjudge the strange creature they met on a new planet.</a:t>
            </a:r>
            <a:endParaRPr lang="en-GB" sz="1800" dirty="0"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F9180A-631E-15C7-FF31-6735E7D86B7E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33315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390CA-67AD-30F1-F94C-004EA65DF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E42C0E2B-74AC-4DE2-9E12-57F205463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62A62-7AEA-2448-E82B-20A943C53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878540"/>
            <a:ext cx="11585542" cy="4744567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tries not to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misbehave</a:t>
            </a:r>
            <a:r>
              <a:rPr lang="en-GB" sz="3200" dirty="0">
                <a:latin typeface="Andika" panose="02000000000000000000" pitchFamily="2" charset="0"/>
              </a:rPr>
              <a:t>, but sometimes he gets too excited on his adventures.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A map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misleads</a:t>
            </a:r>
            <a:r>
              <a:rPr lang="en-GB" sz="3200" dirty="0">
                <a:latin typeface="Andika" panose="02000000000000000000" pitchFamily="2" charset="0"/>
              </a:rPr>
              <a:t> Emile and Aimee, taking them in the wrong direction.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hopes he doesn’t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misspell</a:t>
            </a:r>
            <a:r>
              <a:rPr lang="en-GB" sz="3200" dirty="0">
                <a:latin typeface="Andika" panose="02000000000000000000" pitchFamily="2" charset="0"/>
              </a:rPr>
              <a:t> any important alien words in his journal.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Aimee didn’t want to </a:t>
            </a:r>
            <a:r>
              <a:rPr lang="en-GB" sz="3200" b="1" u="sng" dirty="0">
                <a:solidFill>
                  <a:srgbClr val="7030A0"/>
                </a:solidFill>
                <a:latin typeface="Andika" panose="02000000000000000000" pitchFamily="2" charset="0"/>
              </a:rPr>
              <a:t>misjudge</a:t>
            </a:r>
            <a:r>
              <a:rPr lang="en-GB" sz="3200" dirty="0">
                <a:latin typeface="Andika" panose="02000000000000000000" pitchFamily="2" charset="0"/>
              </a:rPr>
              <a:t> the strange creature they met on a new planet.</a:t>
            </a:r>
            <a:endParaRPr lang="en-GB" sz="1800" dirty="0"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27B529-6FF0-F71C-AABF-B4C37A92FCCB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1034978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FADA1-DCEA-A2A0-269E-FFCF4B080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113D209-31E8-9143-6170-90C718F0DF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16595-0DAC-953F-8EDC-88E533F7DF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804" y="537882"/>
            <a:ext cx="11585542" cy="5085225"/>
          </a:xfrm>
          <a:prstGeom prst="roundRect">
            <a:avLst>
              <a:gd name="adj" fmla="val 8360"/>
            </a:avLst>
          </a:prstGeom>
          <a:solidFill>
            <a:schemeClr val="bg1"/>
          </a:solidFill>
        </p:spPr>
        <p:txBody>
          <a:bodyPr anchor="ctr">
            <a:noAutofit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Emile’s day started with misfortune when his spaceship ran out of fuel.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tries to be sure he doesn’t misinform Aimee about directions.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Emile avoids any misconduct when visiting new planets so he doesn’t upset anyone.</a:t>
            </a: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en-GB" sz="3200" dirty="0">
                <a:latin typeface="Andika" panose="02000000000000000000" pitchFamily="2" charset="0"/>
              </a:rPr>
              <a:t>Aimee tells Emile it’s okay to make a mistake while learning new things.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1DDAB2-544A-A39F-5EF2-65E474F64DCC}"/>
              </a:ext>
            </a:extLst>
          </p:cNvPr>
          <p:cNvSpPr txBox="1"/>
          <p:nvPr/>
        </p:nvSpPr>
        <p:spPr>
          <a:xfrm>
            <a:off x="984731" y="5566546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spot the prefix we are looking at this week?</a:t>
            </a:r>
          </a:p>
        </p:txBody>
      </p:sp>
    </p:spTree>
    <p:extLst>
      <p:ext uri="{BB962C8B-B14F-4D97-AF65-F5344CB8AC3E}">
        <p14:creationId xmlns:p14="http://schemas.microsoft.com/office/powerpoint/2010/main" val="389708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</Words>
  <Application>Microsoft Office PowerPoint</Application>
  <PresentationFormat>Widescreen</PresentationFormat>
  <Paragraphs>162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Scrambler has been scrambling!!!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mis-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56</cp:revision>
  <dcterms:created xsi:type="dcterms:W3CDTF">2022-05-31T09:42:07Z</dcterms:created>
  <dcterms:modified xsi:type="dcterms:W3CDTF">2025-12-08T16:27:34Z</dcterms:modified>
</cp:coreProperties>
</file>