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86" r:id="rId2"/>
    <p:sldId id="389" r:id="rId3"/>
    <p:sldId id="326" r:id="rId4"/>
    <p:sldId id="327" r:id="rId5"/>
    <p:sldId id="372" r:id="rId6"/>
    <p:sldId id="274" r:id="rId7"/>
    <p:sldId id="362" r:id="rId8"/>
    <p:sldId id="363" r:id="rId9"/>
    <p:sldId id="311" r:id="rId10"/>
    <p:sldId id="324" r:id="rId11"/>
    <p:sldId id="328" r:id="rId12"/>
    <p:sldId id="312" r:id="rId13"/>
    <p:sldId id="281" r:id="rId14"/>
    <p:sldId id="314" r:id="rId15"/>
    <p:sldId id="282" r:id="rId16"/>
    <p:sldId id="315" r:id="rId17"/>
    <p:sldId id="283" r:id="rId18"/>
    <p:sldId id="316" r:id="rId19"/>
    <p:sldId id="303" r:id="rId20"/>
    <p:sldId id="318" r:id="rId21"/>
    <p:sldId id="302" r:id="rId22"/>
    <p:sldId id="317" r:id="rId23"/>
    <p:sldId id="329" r:id="rId24"/>
    <p:sldId id="330" r:id="rId25"/>
    <p:sldId id="331" r:id="rId26"/>
    <p:sldId id="332" r:id="rId27"/>
    <p:sldId id="352" r:id="rId28"/>
    <p:sldId id="371" r:id="rId29"/>
    <p:sldId id="360" r:id="rId30"/>
    <p:sldId id="364" r:id="rId31"/>
    <p:sldId id="365" r:id="rId32"/>
    <p:sldId id="366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9C89D0-A4BF-4E0A-B2B5-1FC9F987B96A}" v="2" dt="2025-12-08T16:23:28.2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25:16.859" v="6" actId="20577"/>
      <pc:docMkLst>
        <pc:docMk/>
      </pc:docMkLst>
      <pc:sldChg chg="addSp modSp modAnim">
        <pc:chgData name="Glen Jones" userId="e846aaca-4b24-4b13-b0d0-f2308e16b284" providerId="ADAL" clId="{ED47ACC3-9597-4D89-A1DC-43CF280EF274}" dt="2025-12-08T16:23:28.285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23:28.285" v="2"/>
          <ac:spMkLst>
            <pc:docMk/>
            <pc:sldMk cId="0" sldId="277"/>
            <ac:spMk id="2" creationId="{9097F2BC-E6DD-B96C-D717-42153DC1A7CD}"/>
          </ac:spMkLst>
        </pc:spChg>
      </pc:sldChg>
      <pc:sldChg chg="del">
        <pc:chgData name="Glen Jones" userId="e846aaca-4b24-4b13-b0d0-f2308e16b284" providerId="ADAL" clId="{ED47ACC3-9597-4D89-A1DC-43CF280EF274}" dt="2025-12-08T16:22:14.441" v="1" actId="47"/>
        <pc:sldMkLst>
          <pc:docMk/>
          <pc:sldMk cId="2355754654" sldId="359"/>
        </pc:sldMkLst>
      </pc:sldChg>
      <pc:sldChg chg="modSp add mod">
        <pc:chgData name="Glen Jones" userId="e846aaca-4b24-4b13-b0d0-f2308e16b284" providerId="ADAL" clId="{ED47ACC3-9597-4D89-A1DC-43CF280EF274}" dt="2025-12-08T16:25:16.859" v="6" actId="20577"/>
        <pc:sldMkLst>
          <pc:docMk/>
          <pc:sldMk cId="461087981" sldId="386"/>
        </pc:sldMkLst>
        <pc:spChg chg="mod">
          <ac:chgData name="Glen Jones" userId="e846aaca-4b24-4b13-b0d0-f2308e16b284" providerId="ADAL" clId="{ED47ACC3-9597-4D89-A1DC-43CF280EF274}" dt="2025-12-08T16:25:16.859" v="6" actId="20577"/>
          <ac:spMkLst>
            <pc:docMk/>
            <pc:sldMk cId="461087981" sldId="386"/>
            <ac:spMk id="4" creationId="{6B0D9DF3-0FDA-8A95-065D-04DA63B249D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</a:t>
            </a:r>
            <a:r>
              <a:rPr lang="en-GB" sz="2400" b="1">
                <a:solidFill>
                  <a:schemeClr val="bg1"/>
                </a:solidFill>
              </a:rPr>
              <a:t>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84CC58A-0767-F645-69CC-2BEC9DAA6E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4900" y="584584"/>
            <a:ext cx="4772297" cy="591311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-ment</a:t>
            </a: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-ful</a:t>
            </a: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-ness </a:t>
            </a:r>
            <a:endParaRPr lang="en-GB" sz="35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-ing </a:t>
            </a:r>
            <a:endParaRPr lang="en-GB" sz="35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-ed </a:t>
            </a:r>
            <a:endParaRPr lang="en-GB" sz="35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-er </a:t>
            </a:r>
            <a:endParaRPr lang="en-GB" sz="35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-ly</a:t>
            </a: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-est </a:t>
            </a:r>
            <a:endParaRPr lang="en-GB" sz="35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-ies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600" y="238656"/>
            <a:ext cx="2665950" cy="248729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45B4816-D25B-814C-0363-B8F041C402B6}"/>
              </a:ext>
            </a:extLst>
          </p:cNvPr>
          <p:cNvSpPr txBox="1">
            <a:spLocks/>
          </p:cNvSpPr>
          <p:nvPr/>
        </p:nvSpPr>
        <p:spPr>
          <a:xfrm>
            <a:off x="7539487" y="472441"/>
            <a:ext cx="4372325" cy="591311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 suffixes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start with a vowel?</a:t>
            </a:r>
          </a:p>
        </p:txBody>
      </p:sp>
    </p:spTree>
    <p:extLst>
      <p:ext uri="{BB962C8B-B14F-4D97-AF65-F5344CB8AC3E}">
        <p14:creationId xmlns:p14="http://schemas.microsoft.com/office/powerpoint/2010/main" val="377320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337AFF2-171C-E789-0372-1CCCBC4AF1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4900" y="584584"/>
            <a:ext cx="4772297" cy="591311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-ment</a:t>
            </a: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-ful</a:t>
            </a: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-ness </a:t>
            </a:r>
            <a:endParaRPr lang="en-GB" sz="35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1610995" indent="-450850"/>
            <a:r>
              <a:rPr lang="en-GB" sz="3500" b="1" dirty="0">
                <a:solidFill>
                  <a:srgbClr val="FFC000"/>
                </a:solidFill>
                <a:latin typeface="Andika"/>
                <a:ea typeface="Andika"/>
                <a:cs typeface="Andika"/>
              </a:rPr>
              <a:t>-ing</a:t>
            </a: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5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1610995" indent="-450850"/>
            <a:r>
              <a:rPr lang="en-GB" sz="3500" b="1" dirty="0">
                <a:solidFill>
                  <a:srgbClr val="FFC000"/>
                </a:solidFill>
                <a:latin typeface="Andika"/>
                <a:ea typeface="Andika"/>
                <a:cs typeface="Andika"/>
              </a:rPr>
              <a:t>-ed</a:t>
            </a: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5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1610995" indent="-450850"/>
            <a:r>
              <a:rPr lang="en-GB" sz="3500" b="1" dirty="0">
                <a:solidFill>
                  <a:srgbClr val="FFC000"/>
                </a:solidFill>
                <a:latin typeface="Andika"/>
                <a:ea typeface="Andika"/>
                <a:cs typeface="Andika"/>
              </a:rPr>
              <a:t>-er</a:t>
            </a: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5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1610995" indent="-450850"/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-ly</a:t>
            </a:r>
          </a:p>
          <a:p>
            <a:pPr marL="1610995" indent="-450850"/>
            <a:r>
              <a:rPr lang="en-GB" sz="3500" b="1" dirty="0">
                <a:solidFill>
                  <a:srgbClr val="FFC000"/>
                </a:solidFill>
                <a:latin typeface="Andika"/>
                <a:ea typeface="Andika"/>
                <a:cs typeface="Andika"/>
              </a:rPr>
              <a:t>-est</a:t>
            </a: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5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1610995" indent="-450850"/>
            <a:r>
              <a:rPr lang="en-GB" sz="3500" b="1" dirty="0">
                <a:solidFill>
                  <a:srgbClr val="FFC000"/>
                </a:solidFill>
                <a:latin typeface="Andika"/>
                <a:ea typeface="Andika"/>
                <a:cs typeface="Andika"/>
              </a:rPr>
              <a:t>-ies</a:t>
            </a:r>
            <a:endParaRPr lang="en-GB" sz="35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600" y="238656"/>
            <a:ext cx="2665950" cy="248729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45B4816-D25B-814C-0363-B8F041C402B6}"/>
              </a:ext>
            </a:extLst>
          </p:cNvPr>
          <p:cNvSpPr txBox="1">
            <a:spLocks/>
          </p:cNvSpPr>
          <p:nvPr/>
        </p:nvSpPr>
        <p:spPr>
          <a:xfrm>
            <a:off x="7539487" y="472441"/>
            <a:ext cx="4372325" cy="591311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 suffixes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start with a vowel?</a:t>
            </a:r>
          </a:p>
        </p:txBody>
      </p:sp>
    </p:spTree>
    <p:extLst>
      <p:ext uri="{BB962C8B-B14F-4D97-AF65-F5344CB8AC3E}">
        <p14:creationId xmlns:p14="http://schemas.microsoft.com/office/powerpoint/2010/main" val="1848357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328FADC-1424-803E-EF19-5E84D173B8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71412" y="1224732"/>
            <a:ext cx="2758216" cy="220426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 more than one syllable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336429" y="169587"/>
            <a:ext cx="9738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If a word…</a:t>
            </a:r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F2EC44-9786-EB79-594B-AD6C5FD82556}"/>
              </a:ext>
            </a:extLst>
          </p:cNvPr>
          <p:cNvSpPr txBox="1">
            <a:spLocks/>
          </p:cNvSpPr>
          <p:nvPr/>
        </p:nvSpPr>
        <p:spPr>
          <a:xfrm>
            <a:off x="4716892" y="1224733"/>
            <a:ext cx="2758216" cy="220426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second consonant is stressed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BAD256-5BF7-C0A6-28AC-289EE6D659F9}"/>
              </a:ext>
            </a:extLst>
          </p:cNvPr>
          <p:cNvSpPr txBox="1"/>
          <p:nvPr/>
        </p:nvSpPr>
        <p:spPr>
          <a:xfrm>
            <a:off x="2012829" y="1892653"/>
            <a:ext cx="37208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AND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8941AB9-78D0-AEBE-8B7A-25C79CAFF3A3}"/>
              </a:ext>
            </a:extLst>
          </p:cNvPr>
          <p:cNvSpPr txBox="1">
            <a:spLocks/>
          </p:cNvSpPr>
          <p:nvPr/>
        </p:nvSpPr>
        <p:spPr>
          <a:xfrm>
            <a:off x="859446" y="4572000"/>
            <a:ext cx="10473107" cy="156138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consonant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doubled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before adding a suffix starting with a vowel.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3C75AF-2E62-460F-2452-BD2F3CF14589}"/>
              </a:ext>
            </a:extLst>
          </p:cNvPr>
          <p:cNvSpPr txBox="1"/>
          <p:nvPr/>
        </p:nvSpPr>
        <p:spPr>
          <a:xfrm>
            <a:off x="6458309" y="1892653"/>
            <a:ext cx="37208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AND</a:t>
            </a:r>
            <a:endParaRPr lang="en-GB" dirty="0"/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1811" y="5308208"/>
            <a:ext cx="1150189" cy="1481939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EDCEC847-E1ED-7726-F27E-0D9BE436B4AD}"/>
              </a:ext>
            </a:extLst>
          </p:cNvPr>
          <p:cNvSpPr txBox="1">
            <a:spLocks/>
          </p:cNvSpPr>
          <p:nvPr/>
        </p:nvSpPr>
        <p:spPr>
          <a:xfrm>
            <a:off x="9162372" y="1224731"/>
            <a:ext cx="2758216" cy="22042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Ends vowel then consonant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4488E8-1868-0F48-C658-150C273DF0E1}"/>
              </a:ext>
            </a:extLst>
          </p:cNvPr>
          <p:cNvSpPr txBox="1"/>
          <p:nvPr/>
        </p:nvSpPr>
        <p:spPr>
          <a:xfrm>
            <a:off x="4364965" y="3613186"/>
            <a:ext cx="37208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1D0ED20-6831-2AD8-B62B-29C47CB26C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33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forg</a:t>
            </a:r>
            <a:r>
              <a:rPr lang="en-GB" sz="8000" dirty="0">
                <a:solidFill>
                  <a:srgbClr val="7030A0"/>
                </a:solidFill>
              </a:rPr>
              <a:t>et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EF9E5C-4C27-1957-6E63-EA260E4725D1}"/>
              </a:ext>
            </a:extLst>
          </p:cNvPr>
          <p:cNvSpPr txBox="1"/>
          <p:nvPr/>
        </p:nvSpPr>
        <p:spPr>
          <a:xfrm>
            <a:off x="8514272" y="2558406"/>
            <a:ext cx="33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+ </a:t>
            </a:r>
            <a:r>
              <a:rPr lang="en-GB" sz="8000" dirty="0">
                <a:solidFill>
                  <a:srgbClr val="7030A0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ng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2F4EA6-3379-66D7-8402-E512FDD824BF}"/>
              </a:ext>
            </a:extLst>
          </p:cNvPr>
          <p:cNvSpPr txBox="1"/>
          <p:nvPr/>
        </p:nvSpPr>
        <p:spPr>
          <a:xfrm>
            <a:off x="5844396" y="1440611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42773CA-72E0-6DCD-6E00-334319AF0ACA}"/>
              </a:ext>
            </a:extLst>
          </p:cNvPr>
          <p:cNvCxnSpPr/>
          <p:nvPr/>
        </p:nvCxnSpPr>
        <p:spPr>
          <a:xfrm>
            <a:off x="6814868" y="1809943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A1E94D-CB50-BD93-90EC-526E7F4964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forge</a:t>
            </a:r>
            <a:r>
              <a:rPr lang="en-GB" sz="8000" u="sng" dirty="0">
                <a:solidFill>
                  <a:srgbClr val="7030A0"/>
                </a:solidFill>
              </a:rPr>
              <a:t>tt</a:t>
            </a:r>
            <a:r>
              <a:rPr lang="en-GB" sz="8000" dirty="0">
                <a:solidFill>
                  <a:schemeClr val="bg1"/>
                </a:solidFill>
              </a:rPr>
              <a:t>ing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C9D234-233B-FEDC-2E2F-1E617B0DCA29}"/>
              </a:ext>
            </a:extLst>
          </p:cNvPr>
          <p:cNvSpPr txBox="1"/>
          <p:nvPr/>
        </p:nvSpPr>
        <p:spPr>
          <a:xfrm>
            <a:off x="5020449" y="1727410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forg</a:t>
            </a:r>
            <a:r>
              <a:rPr lang="en-GB" sz="4800" dirty="0">
                <a:solidFill>
                  <a:srgbClr val="7030A0"/>
                </a:solidFill>
              </a:rPr>
              <a:t>et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>
                <a:solidFill>
                  <a:srgbClr val="7030A0"/>
                </a:solidFill>
              </a:rPr>
              <a:t>i</a:t>
            </a:r>
            <a:r>
              <a:rPr lang="en-GB" sz="4800" dirty="0">
                <a:solidFill>
                  <a:schemeClr val="bg1"/>
                </a:solidFill>
              </a:rPr>
              <a:t>ng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05991C-28B5-DA33-2882-860EE67FE53C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C7229AD-D483-C1B9-7847-AC1AB3EB4B04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78577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397260F-9AD3-54F5-2024-BD5A9F52D8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pref</a:t>
            </a:r>
            <a:r>
              <a:rPr lang="en-GB" sz="8000" dirty="0">
                <a:solidFill>
                  <a:srgbClr val="7030A0"/>
                </a:solidFill>
              </a:rPr>
              <a:t>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717F1B-2316-04F8-37AD-70AEB592971B}"/>
              </a:ext>
            </a:extLst>
          </p:cNvPr>
          <p:cNvSpPr txBox="1"/>
          <p:nvPr/>
        </p:nvSpPr>
        <p:spPr>
          <a:xfrm>
            <a:off x="8514272" y="2558406"/>
            <a:ext cx="33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+ 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  <a:r>
              <a:rPr lang="en-GB" sz="8000" dirty="0">
                <a:solidFill>
                  <a:schemeClr val="bg1"/>
                </a:solidFill>
              </a:rPr>
              <a:t>d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4BEDF4-BD83-CB15-E765-210EE75A5E27}"/>
              </a:ext>
            </a:extLst>
          </p:cNvPr>
          <p:cNvSpPr txBox="1"/>
          <p:nvPr/>
        </p:nvSpPr>
        <p:spPr>
          <a:xfrm>
            <a:off x="5844396" y="1440611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845027C-F1F5-6487-9EF8-0805D80A8E18}"/>
              </a:ext>
            </a:extLst>
          </p:cNvPr>
          <p:cNvCxnSpPr/>
          <p:nvPr/>
        </p:nvCxnSpPr>
        <p:spPr>
          <a:xfrm>
            <a:off x="6814868" y="1809943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FDB32C20-6701-4FBE-31EF-25B7CD2063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prefe</a:t>
            </a:r>
            <a:r>
              <a:rPr lang="en-GB" sz="8000" u="sng" dirty="0">
                <a:solidFill>
                  <a:srgbClr val="7030A0"/>
                </a:solidFill>
              </a:rPr>
              <a:t>rr</a:t>
            </a:r>
            <a:r>
              <a:rPr lang="en-GB" sz="8000" dirty="0">
                <a:solidFill>
                  <a:schemeClr val="bg1"/>
                </a:solidFill>
              </a:rPr>
              <a:t>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7736E8-A0D3-1D21-1A64-DE9DE7DA6899}"/>
              </a:ext>
            </a:extLst>
          </p:cNvPr>
          <p:cNvSpPr txBox="1"/>
          <p:nvPr/>
        </p:nvSpPr>
        <p:spPr>
          <a:xfrm>
            <a:off x="5020449" y="1727410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pref</a:t>
            </a:r>
            <a:r>
              <a:rPr lang="en-GB" sz="4800" dirty="0">
                <a:solidFill>
                  <a:srgbClr val="7030A0"/>
                </a:solidFill>
              </a:rPr>
              <a:t>er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>
                <a:solidFill>
                  <a:srgbClr val="7030A0"/>
                </a:solidFill>
              </a:rPr>
              <a:t>e</a:t>
            </a:r>
            <a:r>
              <a:rPr lang="en-GB" sz="4800" dirty="0">
                <a:solidFill>
                  <a:schemeClr val="bg1"/>
                </a:solidFill>
              </a:rPr>
              <a:t>d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A0E33-9A26-0B46-5681-396F5F4477F8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BC91573-08BA-736E-C05D-B40E84A3B8F1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7734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FDF91B9-F1C5-49AA-0A1E-E87AC2902F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beg</a:t>
            </a:r>
            <a:r>
              <a:rPr lang="en-GB" sz="8000" dirty="0">
                <a:solidFill>
                  <a:srgbClr val="7030A0"/>
                </a:solidFill>
              </a:rPr>
              <a:t>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1D59A5-2BEC-7163-48DE-94959FCD9E14}"/>
              </a:ext>
            </a:extLst>
          </p:cNvPr>
          <p:cNvSpPr txBox="1"/>
          <p:nvPr/>
        </p:nvSpPr>
        <p:spPr>
          <a:xfrm>
            <a:off x="7815533" y="2575619"/>
            <a:ext cx="33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+ </a:t>
            </a:r>
            <a:r>
              <a:rPr lang="en-GB" sz="8000" dirty="0">
                <a:solidFill>
                  <a:srgbClr val="7030A0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ng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A0AEE5-2432-137D-4D07-4C6857E4FC54}"/>
              </a:ext>
            </a:extLst>
          </p:cNvPr>
          <p:cNvSpPr txBox="1"/>
          <p:nvPr/>
        </p:nvSpPr>
        <p:spPr>
          <a:xfrm>
            <a:off x="5844396" y="1440611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728AC85-5424-F163-00EE-5CF2A1260DF4}"/>
              </a:ext>
            </a:extLst>
          </p:cNvPr>
          <p:cNvCxnSpPr/>
          <p:nvPr/>
        </p:nvCxnSpPr>
        <p:spPr>
          <a:xfrm>
            <a:off x="6814868" y="1809943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6D2CABE8-A22E-835F-3116-75D8180738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begi</a:t>
            </a:r>
            <a:r>
              <a:rPr lang="en-GB" sz="8000" u="sng" dirty="0">
                <a:solidFill>
                  <a:srgbClr val="7030A0"/>
                </a:solidFill>
              </a:rPr>
              <a:t>nn</a:t>
            </a:r>
            <a:r>
              <a:rPr lang="en-GB" sz="8000" dirty="0">
                <a:solidFill>
                  <a:schemeClr val="bg1"/>
                </a:solidFill>
              </a:rPr>
              <a:t>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82041E-D05A-48DA-06C5-726CFDB70259}"/>
              </a:ext>
            </a:extLst>
          </p:cNvPr>
          <p:cNvSpPr txBox="1"/>
          <p:nvPr/>
        </p:nvSpPr>
        <p:spPr>
          <a:xfrm>
            <a:off x="5020449" y="1727410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beg</a:t>
            </a:r>
            <a:r>
              <a:rPr lang="en-GB" sz="4800" dirty="0">
                <a:solidFill>
                  <a:srgbClr val="7030A0"/>
                </a:solidFill>
              </a:rPr>
              <a:t>in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>
                <a:solidFill>
                  <a:srgbClr val="7030A0"/>
                </a:solidFill>
              </a:rPr>
              <a:t>i</a:t>
            </a:r>
            <a:r>
              <a:rPr lang="en-GB" sz="4800" dirty="0">
                <a:solidFill>
                  <a:schemeClr val="bg1"/>
                </a:solidFill>
              </a:rPr>
              <a:t>ng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34051D-5B62-60DB-C923-AF3F50F4B6A1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E537467-B6B3-3A8E-E706-2B482964FB53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0561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F4BDBEB-4E12-1448-C86B-6C97752070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26975A-DAB1-99E6-E647-74C43C505393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beg</a:t>
            </a:r>
            <a:r>
              <a:rPr lang="en-GB" sz="8000" dirty="0">
                <a:solidFill>
                  <a:srgbClr val="7030A0"/>
                </a:solidFill>
              </a:rPr>
              <a:t>in </a:t>
            </a:r>
            <a:r>
              <a:rPr lang="en-GB" sz="8000" dirty="0">
                <a:solidFill>
                  <a:schemeClr val="bg1"/>
                </a:solidFill>
              </a:rPr>
              <a:t>+</a:t>
            </a:r>
            <a:r>
              <a:rPr lang="en-GB" sz="8000" dirty="0">
                <a:solidFill>
                  <a:srgbClr val="7030A0"/>
                </a:solidFill>
              </a:rPr>
              <a:t> e</a:t>
            </a:r>
            <a:r>
              <a:rPr lang="en-GB" sz="80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546D46-8A15-501A-9F6A-3EC573C105CC}"/>
              </a:ext>
            </a:extLst>
          </p:cNvPr>
          <p:cNvSpPr txBox="1"/>
          <p:nvPr/>
        </p:nvSpPr>
        <p:spPr>
          <a:xfrm>
            <a:off x="5844396" y="1440611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81F5440-81D8-61EA-483F-5167403A653D}"/>
              </a:ext>
            </a:extLst>
          </p:cNvPr>
          <p:cNvCxnSpPr/>
          <p:nvPr/>
        </p:nvCxnSpPr>
        <p:spPr>
          <a:xfrm>
            <a:off x="6814868" y="1809943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111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Picture 5" descr="A group of bottles of juice&#10;&#10;AI-generated content may be incorrect.">
            <a:extLst>
              <a:ext uri="{FF2B5EF4-FFF2-40B4-BE49-F238E27FC236}">
                <a16:creationId xmlns:a16="http://schemas.microsoft.com/office/drawing/2014/main" id="{05B7510F-6FB0-3C1E-F477-51548EB364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312" y="0"/>
            <a:ext cx="51413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5115E395-BF92-7115-C180-FAB713557D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5219482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begi</a:t>
            </a:r>
            <a:r>
              <a:rPr lang="en-GB" sz="8000" u="sng" dirty="0">
                <a:solidFill>
                  <a:srgbClr val="7030A0"/>
                </a:solidFill>
              </a:rPr>
              <a:t>nn</a:t>
            </a:r>
            <a:r>
              <a:rPr lang="en-GB" sz="8000" dirty="0">
                <a:solidFill>
                  <a:schemeClr val="bg1"/>
                </a:solidFill>
              </a:rPr>
              <a:t>er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B65AC7-9762-DAD5-7790-FD3371467A2F}"/>
              </a:ext>
            </a:extLst>
          </p:cNvPr>
          <p:cNvSpPr txBox="1"/>
          <p:nvPr/>
        </p:nvSpPr>
        <p:spPr>
          <a:xfrm>
            <a:off x="5020449" y="1727410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beg</a:t>
            </a:r>
            <a:r>
              <a:rPr lang="en-GB" sz="4800" dirty="0">
                <a:solidFill>
                  <a:srgbClr val="7030A0"/>
                </a:solidFill>
              </a:rPr>
              <a:t>in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>
                <a:solidFill>
                  <a:srgbClr val="7030A0"/>
                </a:solidFill>
              </a:rPr>
              <a:t>e</a:t>
            </a:r>
            <a:r>
              <a:rPr lang="en-GB" sz="4800" dirty="0">
                <a:solidFill>
                  <a:schemeClr val="bg1"/>
                </a:solidFill>
              </a:rPr>
              <a:t>r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E22D60-73B2-899B-3FE4-5CE18EE0A482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26D3AAC-50B0-619E-5475-84C2A753E87A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3722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A3C92D4-DF4F-4B17-8788-D117B4D92D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ups</a:t>
            </a:r>
            <a:r>
              <a:rPr lang="en-GB" sz="8000" dirty="0">
                <a:solidFill>
                  <a:srgbClr val="7030A0"/>
                </a:solidFill>
              </a:rPr>
              <a:t>et </a:t>
            </a:r>
            <a:r>
              <a:rPr lang="en-GB" sz="8000" dirty="0">
                <a:solidFill>
                  <a:schemeClr val="bg1"/>
                </a:solidFill>
              </a:rPr>
              <a:t>+</a:t>
            </a:r>
            <a:r>
              <a:rPr lang="en-GB" sz="8000" dirty="0">
                <a:solidFill>
                  <a:srgbClr val="7030A0"/>
                </a:solidFill>
              </a:rPr>
              <a:t> i</a:t>
            </a:r>
            <a:r>
              <a:rPr lang="en-GB" sz="8000" dirty="0">
                <a:solidFill>
                  <a:schemeClr val="bg1"/>
                </a:solidFill>
              </a:rPr>
              <a:t>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BDA92A-CB13-2B1A-FD7D-A897305C6F4F}"/>
              </a:ext>
            </a:extLst>
          </p:cNvPr>
          <p:cNvSpPr txBox="1"/>
          <p:nvPr/>
        </p:nvSpPr>
        <p:spPr>
          <a:xfrm>
            <a:off x="5844396" y="1440611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14CE4A1-E94A-02C6-1016-1990A428E86D}"/>
              </a:ext>
            </a:extLst>
          </p:cNvPr>
          <p:cNvCxnSpPr/>
          <p:nvPr/>
        </p:nvCxnSpPr>
        <p:spPr>
          <a:xfrm>
            <a:off x="6814868" y="1809943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89366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55FA0354-5D6F-6A5E-2316-FC57D5D78B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1EB235-A341-903F-ACE1-23500EEFD03E}"/>
              </a:ext>
            </a:extLst>
          </p:cNvPr>
          <p:cNvSpPr txBox="1"/>
          <p:nvPr/>
        </p:nvSpPr>
        <p:spPr>
          <a:xfrm>
            <a:off x="5020449" y="1727410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ups</a:t>
            </a:r>
            <a:r>
              <a:rPr lang="en-GB" sz="4800" dirty="0">
                <a:solidFill>
                  <a:srgbClr val="7030A0"/>
                </a:solidFill>
              </a:rPr>
              <a:t>et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>
                <a:solidFill>
                  <a:srgbClr val="7030A0"/>
                </a:solidFill>
              </a:rPr>
              <a:t>i</a:t>
            </a:r>
            <a:r>
              <a:rPr lang="en-GB" sz="4800" dirty="0">
                <a:solidFill>
                  <a:schemeClr val="bg1"/>
                </a:solidFill>
              </a:rPr>
              <a:t>ng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0B69A8-A4DF-BD3C-0B7F-34A6A26A31C6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upse</a:t>
            </a:r>
            <a:r>
              <a:rPr lang="en-GB" sz="8000" u="sng" dirty="0">
                <a:solidFill>
                  <a:srgbClr val="7030A0"/>
                </a:solidFill>
              </a:rPr>
              <a:t>tt</a:t>
            </a:r>
            <a:r>
              <a:rPr lang="en-GB" sz="8000" dirty="0">
                <a:solidFill>
                  <a:schemeClr val="bg1"/>
                </a:solidFill>
              </a:rPr>
              <a:t>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FFF16D-0F70-E8FA-B0DB-1EF5B112E175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1FC616E-D5F9-B6F7-EDD0-227D62964DA4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92427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6115CDA-3FF7-8F80-EC64-B070FE8D27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gard</a:t>
            </a:r>
            <a:r>
              <a:rPr lang="en-GB" sz="8000" dirty="0">
                <a:solidFill>
                  <a:srgbClr val="7030A0"/>
                </a:solidFill>
              </a:rPr>
              <a:t>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717F1B-2316-04F8-37AD-70AEB592971B}"/>
              </a:ext>
            </a:extLst>
          </p:cNvPr>
          <p:cNvSpPr txBox="1"/>
          <p:nvPr/>
        </p:nvSpPr>
        <p:spPr>
          <a:xfrm>
            <a:off x="8514272" y="2558406"/>
            <a:ext cx="33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+ </a:t>
            </a:r>
            <a:r>
              <a:rPr lang="en-GB" sz="8000" dirty="0">
                <a:solidFill>
                  <a:srgbClr val="7030A0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ng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4BEDF4-BD83-CB15-E765-210EE75A5E27}"/>
              </a:ext>
            </a:extLst>
          </p:cNvPr>
          <p:cNvSpPr txBox="1"/>
          <p:nvPr/>
        </p:nvSpPr>
        <p:spPr>
          <a:xfrm>
            <a:off x="5844396" y="1440611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845027C-F1F5-6487-9EF8-0805D80A8E18}"/>
              </a:ext>
            </a:extLst>
          </p:cNvPr>
          <p:cNvCxnSpPr/>
          <p:nvPr/>
        </p:nvCxnSpPr>
        <p:spPr>
          <a:xfrm>
            <a:off x="6814868" y="1809943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00484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AF23AA18-C958-8E08-CD57-4675DC939E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garde</a:t>
            </a:r>
            <a:r>
              <a:rPr lang="en-GB" sz="8000" u="sng" dirty="0">
                <a:solidFill>
                  <a:srgbClr val="7030A0"/>
                </a:solidFill>
              </a:rPr>
              <a:t>n</a:t>
            </a:r>
            <a:r>
              <a:rPr lang="en-GB" sz="8000" dirty="0">
                <a:solidFill>
                  <a:schemeClr val="bg1"/>
                </a:solidFill>
              </a:rPr>
              <a:t>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7736E8-A0D3-1D21-1A64-DE9DE7DA6899}"/>
              </a:ext>
            </a:extLst>
          </p:cNvPr>
          <p:cNvSpPr txBox="1"/>
          <p:nvPr/>
        </p:nvSpPr>
        <p:spPr>
          <a:xfrm>
            <a:off x="5020449" y="1727410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gard</a:t>
            </a:r>
            <a:r>
              <a:rPr lang="en-GB" sz="4800" dirty="0">
                <a:solidFill>
                  <a:srgbClr val="7030A0"/>
                </a:solidFill>
              </a:rPr>
              <a:t>en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>
                <a:solidFill>
                  <a:srgbClr val="7030A0"/>
                </a:solidFill>
              </a:rPr>
              <a:t>i</a:t>
            </a:r>
            <a:r>
              <a:rPr lang="en-GB" sz="4800" dirty="0">
                <a:solidFill>
                  <a:schemeClr val="bg1"/>
                </a:solidFill>
              </a:rPr>
              <a:t>ng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A0E33-9A26-0B46-5681-396F5F4477F8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unstressed syllable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BC91573-08BA-736E-C05D-B40E84A3B8F1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5453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4BB30169-CF15-93AB-84A7-F652CFF269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50470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lim</a:t>
            </a:r>
            <a:r>
              <a:rPr lang="en-GB" sz="8000" dirty="0">
                <a:solidFill>
                  <a:srgbClr val="7030A0"/>
                </a:solidFill>
              </a:rPr>
              <a:t>it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1D59A5-2BEC-7163-48DE-94959FCD9E14}"/>
              </a:ext>
            </a:extLst>
          </p:cNvPr>
          <p:cNvSpPr txBox="1"/>
          <p:nvPr/>
        </p:nvSpPr>
        <p:spPr>
          <a:xfrm>
            <a:off x="7815533" y="2575619"/>
            <a:ext cx="33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+ 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  <a:r>
              <a:rPr lang="en-GB" sz="8000" dirty="0">
                <a:solidFill>
                  <a:schemeClr val="bg1"/>
                </a:solidFill>
              </a:rPr>
              <a:t>d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A0AEE5-2432-137D-4D07-4C6857E4FC54}"/>
              </a:ext>
            </a:extLst>
          </p:cNvPr>
          <p:cNvSpPr txBox="1"/>
          <p:nvPr/>
        </p:nvSpPr>
        <p:spPr>
          <a:xfrm>
            <a:off x="5097787" y="1432005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728AC85-5424-F163-00EE-5CF2A1260DF4}"/>
              </a:ext>
            </a:extLst>
          </p:cNvPr>
          <p:cNvCxnSpPr/>
          <p:nvPr/>
        </p:nvCxnSpPr>
        <p:spPr>
          <a:xfrm>
            <a:off x="5933741" y="1767320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4088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91A8F282-CE93-C11E-4AC7-773437B0A8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4788411" y="2659574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limi</a:t>
            </a:r>
            <a:r>
              <a:rPr lang="en-GB" sz="8000" u="sng" dirty="0">
                <a:solidFill>
                  <a:srgbClr val="7030A0"/>
                </a:solidFill>
              </a:rPr>
              <a:t>t</a:t>
            </a:r>
            <a:r>
              <a:rPr lang="en-GB" sz="8000" dirty="0">
                <a:solidFill>
                  <a:schemeClr val="bg1"/>
                </a:solidFill>
              </a:rPr>
              <a:t>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82041E-D05A-48DA-06C5-726CFDB70259}"/>
              </a:ext>
            </a:extLst>
          </p:cNvPr>
          <p:cNvSpPr txBox="1"/>
          <p:nvPr/>
        </p:nvSpPr>
        <p:spPr>
          <a:xfrm>
            <a:off x="5253362" y="1771186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lim</a:t>
            </a:r>
            <a:r>
              <a:rPr lang="en-GB" sz="4800" dirty="0">
                <a:solidFill>
                  <a:srgbClr val="7030A0"/>
                </a:solidFill>
              </a:rPr>
              <a:t>it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>
                <a:solidFill>
                  <a:srgbClr val="7030A0"/>
                </a:solidFill>
              </a:rPr>
              <a:t>e</a:t>
            </a:r>
            <a:r>
              <a:rPr lang="en-GB" sz="4800" dirty="0">
                <a:solidFill>
                  <a:schemeClr val="bg1"/>
                </a:solidFill>
              </a:rPr>
              <a:t>d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34051D-5B62-60DB-C923-AF3F50F4B6A1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unstressed syllable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E537467-B6B3-3A8E-E706-2B482964FB53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336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Prefered or preferred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Forgoten or forgotten?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forgotten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Limited or limitted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Limited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Happening or happenning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Happening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Beginer or beginner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beginner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Gardening or gardenning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Gardening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preferred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Timmy was a beginer in the world of plants and flowers, but his passion for gardenning knew no bounds.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Timmy was a beginner in the world of plants and flowers, but his passion for gardening knew no bounds.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Timmy was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beginner</a:t>
            </a:r>
            <a:r>
              <a:rPr lang="en-GB" sz="3200" dirty="0">
                <a:solidFill>
                  <a:schemeClr val="bg1"/>
                </a:solidFill>
              </a:rPr>
              <a:t> in the world of plants and flowers, but his passion for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gardening</a:t>
            </a:r>
            <a:r>
              <a:rPr lang="en-GB" sz="3200" dirty="0">
                <a:solidFill>
                  <a:schemeClr val="bg1"/>
                </a:solidFill>
              </a:rPr>
              <a:t> knew no bounds.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0721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90175" y="520721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>
            <a:cxnSpLocks/>
          </p:cNvCxnSpPr>
          <p:nvPr/>
        </p:nvCxnSpPr>
        <p:spPr>
          <a:xfrm>
            <a:off x="1761518" y="529357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90175" y="520721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90175" y="520721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92126F09-95E3-F6FA-E206-3DAD74B6F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854" y="1955530"/>
            <a:ext cx="3267562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gardening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gardener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limiting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limited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limitation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happening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725DB7-779B-4C41-264A-AD1FB288C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9951" y="1972187"/>
            <a:ext cx="426033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forgetting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forgotten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beginning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beginner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prefer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preferred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247216" y="2154802"/>
            <a:ext cx="5685843" cy="3490317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9900" dirty="0">
                <a:solidFill>
                  <a:schemeClr val="bg1"/>
                </a:solidFill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98ECE3-074D-D060-5B8A-CA68D59FD4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955618"/>
            <a:ext cx="11268891" cy="187003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what a syllable is?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pic>
        <p:nvPicPr>
          <p:cNvPr id="3" name="Picture 2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ECF7CA76-CE14-CD26-4D23-1E902E0513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836" y="3510528"/>
            <a:ext cx="4432300" cy="295486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BC630F9-888B-4EA9-AAD4-0137718A7F80}"/>
              </a:ext>
            </a:extLst>
          </p:cNvPr>
          <p:cNvSpPr txBox="1">
            <a:spLocks/>
          </p:cNvSpPr>
          <p:nvPr/>
        </p:nvSpPr>
        <p:spPr>
          <a:xfrm>
            <a:off x="768719" y="3202413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6546AF-10B1-D211-EC7C-D7CDAD7213FC}"/>
              </a:ext>
            </a:extLst>
          </p:cNvPr>
          <p:cNvSpPr txBox="1">
            <a:spLocks/>
          </p:cNvSpPr>
          <p:nvPr/>
        </p:nvSpPr>
        <p:spPr>
          <a:xfrm>
            <a:off x="3987151" y="3510528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drip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9DA01F-A167-F2C3-4F79-DA9D2E81A773}"/>
              </a:ext>
            </a:extLst>
          </p:cNvPr>
          <p:cNvSpPr txBox="1">
            <a:spLocks/>
          </p:cNvSpPr>
          <p:nvPr/>
        </p:nvSpPr>
        <p:spPr>
          <a:xfrm>
            <a:off x="768719" y="4606758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D31738C-3D17-4E7F-6F17-30FF5B05566E}"/>
              </a:ext>
            </a:extLst>
          </p:cNvPr>
          <p:cNvSpPr txBox="1">
            <a:spLocks/>
          </p:cNvSpPr>
          <p:nvPr/>
        </p:nvSpPr>
        <p:spPr>
          <a:xfrm>
            <a:off x="3987151" y="5195794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pot</a:t>
            </a:r>
          </a:p>
        </p:txBody>
      </p:sp>
    </p:spTree>
    <p:extLst>
      <p:ext uri="{BB962C8B-B14F-4D97-AF65-F5344CB8AC3E}">
        <p14:creationId xmlns:p14="http://schemas.microsoft.com/office/powerpoint/2010/main" val="377074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39EBBD98-4E41-AEAD-97B8-9782A6E96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854" y="1955530"/>
            <a:ext cx="3267562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gardening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gardener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limiting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limited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limitation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happening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86F1759-1ADB-4A36-6687-E6BE27D4C2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9951" y="1972187"/>
            <a:ext cx="426033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forgetting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forgotten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beginning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beginner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prefer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preferred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9271854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FE10A6F-834E-2F2A-D018-FCAAA80A6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71A3CFA-6CAE-5C43-6CAF-59C90D19C7D6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56621BE1-9F94-6A66-5A01-5A066EB184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1672" y="1951786"/>
            <a:ext cx="3267562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gardening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gardener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limiting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limited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limitation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happening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8426" y="1976559"/>
            <a:ext cx="426033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forgetting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forgotten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beginning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beginner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prefer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preferred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9E06A6-928D-558B-0F88-9DBF2AB16C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9097F2BC-E6DD-B96C-D717-42153DC1A7C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B63E5A4B-BC18-103B-5EAE-63BB5D2F72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955618"/>
            <a:ext cx="11268891" cy="187003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syllables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do these words have?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pic>
        <p:nvPicPr>
          <p:cNvPr id="3" name="Picture 2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ECF7CA76-CE14-CD26-4D23-1E902E0513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836" y="3510528"/>
            <a:ext cx="4432300" cy="295486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BC630F9-888B-4EA9-AAD4-0137718A7F80}"/>
              </a:ext>
            </a:extLst>
          </p:cNvPr>
          <p:cNvSpPr txBox="1">
            <a:spLocks/>
          </p:cNvSpPr>
          <p:nvPr/>
        </p:nvSpPr>
        <p:spPr>
          <a:xfrm>
            <a:off x="768719" y="3202413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football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6546AF-10B1-D211-EC7C-D7CDAD7213FC}"/>
              </a:ext>
            </a:extLst>
          </p:cNvPr>
          <p:cNvSpPr txBox="1">
            <a:spLocks/>
          </p:cNvSpPr>
          <p:nvPr/>
        </p:nvSpPr>
        <p:spPr>
          <a:xfrm>
            <a:off x="3987151" y="3510528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playground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9DA01F-A167-F2C3-4F79-DA9D2E81A773}"/>
              </a:ext>
            </a:extLst>
          </p:cNvPr>
          <p:cNvSpPr txBox="1">
            <a:spLocks/>
          </p:cNvSpPr>
          <p:nvPr/>
        </p:nvSpPr>
        <p:spPr>
          <a:xfrm>
            <a:off x="768719" y="4606758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blackberry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D31738C-3D17-4E7F-6F17-30FF5B05566E}"/>
              </a:ext>
            </a:extLst>
          </p:cNvPr>
          <p:cNvSpPr txBox="1">
            <a:spLocks/>
          </p:cNvSpPr>
          <p:nvPr/>
        </p:nvSpPr>
        <p:spPr>
          <a:xfrm>
            <a:off x="3987151" y="5195794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farmyard</a:t>
            </a:r>
          </a:p>
        </p:txBody>
      </p:sp>
    </p:spTree>
    <p:extLst>
      <p:ext uri="{BB962C8B-B14F-4D97-AF65-F5344CB8AC3E}">
        <p14:creationId xmlns:p14="http://schemas.microsoft.com/office/powerpoint/2010/main" val="184536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AFFA7-5BF2-FE43-D01E-1007FFBFD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50779D0-800E-C677-4EA5-7E7F89B4C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F6548-92A9-BE05-F38E-E662ED234A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3268" y="1388038"/>
            <a:ext cx="3513881" cy="756000"/>
          </a:xfrm>
          <a:prstGeom prst="roundRect">
            <a:avLst>
              <a:gd name="adj" fmla="val 9065"/>
            </a:avLst>
          </a:prstGeom>
          <a:solidFill>
            <a:srgbClr val="002060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begin</a:t>
            </a:r>
            <a:br>
              <a:rPr lang="en-GB" sz="2800" dirty="0">
                <a:solidFill>
                  <a:schemeClr val="bg1"/>
                </a:solidFill>
              </a:rPr>
            </a:br>
            <a:br>
              <a:rPr lang="en-GB" sz="3700" dirty="0">
                <a:solidFill>
                  <a:schemeClr val="bg1"/>
                </a:solidFill>
              </a:rPr>
            </a:br>
            <a:endParaRPr lang="en-US" sz="37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9BEEF1-0C51-0AC9-89F6-C3FB9070D20E}"/>
              </a:ext>
            </a:extLst>
          </p:cNvPr>
          <p:cNvSpPr txBox="1"/>
          <p:nvPr/>
        </p:nvSpPr>
        <p:spPr>
          <a:xfrm>
            <a:off x="1083086" y="332217"/>
            <a:ext cx="10167620" cy="715089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ndika" panose="02000000000000000000" pitchFamily="2" charset="0"/>
              </a:rPr>
              <a:t>How many syllables do these words have?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28AC95-EEC5-2092-F350-D5BD066D7515}"/>
              </a:ext>
            </a:extLst>
          </p:cNvPr>
          <p:cNvSpPr txBox="1"/>
          <p:nvPr/>
        </p:nvSpPr>
        <p:spPr>
          <a:xfrm>
            <a:off x="1262380" y="5784730"/>
            <a:ext cx="10167620" cy="715089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ndika" panose="02000000000000000000" pitchFamily="2" charset="0"/>
              </a:rPr>
              <a:t>Can you clap them?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4EB85F1-32E4-4CD1-5BC0-618283542347}"/>
              </a:ext>
            </a:extLst>
          </p:cNvPr>
          <p:cNvSpPr txBox="1">
            <a:spLocks/>
          </p:cNvSpPr>
          <p:nvPr/>
        </p:nvSpPr>
        <p:spPr>
          <a:xfrm>
            <a:off x="4617036" y="2475570"/>
            <a:ext cx="3513881" cy="756000"/>
          </a:xfrm>
          <a:prstGeom prst="roundRect">
            <a:avLst>
              <a:gd name="adj" fmla="val 9065"/>
            </a:avLst>
          </a:prstGeom>
          <a:solidFill>
            <a:srgbClr val="FFC00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limit 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US" sz="3700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7096CD4-F62C-33C0-7AAA-31B711A84B36}"/>
              </a:ext>
            </a:extLst>
          </p:cNvPr>
          <p:cNvSpPr txBox="1">
            <a:spLocks/>
          </p:cNvSpPr>
          <p:nvPr/>
        </p:nvSpPr>
        <p:spPr>
          <a:xfrm>
            <a:off x="6607556" y="1406439"/>
            <a:ext cx="3513881" cy="756000"/>
          </a:xfrm>
          <a:prstGeom prst="roundRect">
            <a:avLst>
              <a:gd name="adj" fmla="val 9065"/>
            </a:avLst>
          </a:prstGeom>
          <a:solidFill>
            <a:srgbClr val="00B05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happen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F2B40F2-A480-E425-1709-C5D7A81164A7}"/>
              </a:ext>
            </a:extLst>
          </p:cNvPr>
          <p:cNvSpPr txBox="1">
            <a:spLocks/>
          </p:cNvSpPr>
          <p:nvPr/>
        </p:nvSpPr>
        <p:spPr>
          <a:xfrm>
            <a:off x="2553268" y="3516025"/>
            <a:ext cx="3513881" cy="756000"/>
          </a:xfrm>
          <a:prstGeom prst="roundRect">
            <a:avLst>
              <a:gd name="adj" fmla="val 9065"/>
            </a:avLst>
          </a:prstGeom>
          <a:solidFill>
            <a:srgbClr val="00B05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garden</a:t>
            </a:r>
            <a:endParaRPr lang="en-US" sz="3700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B476430-D8E2-52FC-EA63-B32F238A7593}"/>
              </a:ext>
            </a:extLst>
          </p:cNvPr>
          <p:cNvSpPr txBox="1">
            <a:spLocks/>
          </p:cNvSpPr>
          <p:nvPr/>
        </p:nvSpPr>
        <p:spPr>
          <a:xfrm>
            <a:off x="4310208" y="4687997"/>
            <a:ext cx="3513881" cy="756000"/>
          </a:xfrm>
          <a:prstGeom prst="roundRect">
            <a:avLst>
              <a:gd name="adj" fmla="val 9065"/>
            </a:avLst>
          </a:prstGeom>
          <a:solidFill>
            <a:srgbClr val="FFC00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prefer</a:t>
            </a:r>
            <a:br>
              <a:rPr lang="en-GB" dirty="0">
                <a:solidFill>
                  <a:schemeClr val="bg1"/>
                </a:solidFill>
              </a:rPr>
            </a:br>
            <a:br>
              <a:rPr lang="en-GB" dirty="0">
                <a:solidFill>
                  <a:schemeClr val="bg1"/>
                </a:solidFill>
              </a:rPr>
            </a:br>
            <a:br>
              <a:rPr lang="en-GB" sz="3700" dirty="0">
                <a:solidFill>
                  <a:schemeClr val="bg1"/>
                </a:solidFill>
              </a:rPr>
            </a:br>
            <a:endParaRPr lang="en-US" sz="3700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3DD3DC8-5384-ECC6-2CAF-E0CF6D6D9B4D}"/>
              </a:ext>
            </a:extLst>
          </p:cNvPr>
          <p:cNvSpPr txBox="1">
            <a:spLocks/>
          </p:cNvSpPr>
          <p:nvPr/>
        </p:nvSpPr>
        <p:spPr>
          <a:xfrm>
            <a:off x="6607556" y="3502685"/>
            <a:ext cx="3513881" cy="756000"/>
          </a:xfrm>
          <a:prstGeom prst="roundRect">
            <a:avLst>
              <a:gd name="adj" fmla="val 9065"/>
            </a:avLst>
          </a:prstGeom>
          <a:solidFill>
            <a:srgbClr val="FF000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forget</a:t>
            </a:r>
          </a:p>
        </p:txBody>
      </p:sp>
    </p:spTree>
    <p:extLst>
      <p:ext uri="{BB962C8B-B14F-4D97-AF65-F5344CB8AC3E}">
        <p14:creationId xmlns:p14="http://schemas.microsoft.com/office/powerpoint/2010/main" val="378087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8ED0444-72B9-6907-F808-D2D39B01D0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24650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sz="4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Adding suffixes </a:t>
            </a:r>
            <a:br>
              <a:rPr lang="en-GB" sz="4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n-GB" sz="4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beginning with a vowel </a:t>
            </a:r>
            <a:br>
              <a:rPr lang="en-GB" sz="4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n-GB" sz="4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to words of more than one syllable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3EE4EA0-E4D5-22EC-A3CA-484F218926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AAAD142-B926-2A69-EB4F-455F6C7069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61598C2-E22D-9B1E-8F7F-4383168EE5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3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671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55 -0.0472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28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6555504D-B831-6262-F2C6-3D5A7858BD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1303469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Microsoft Office PowerPoint</Application>
  <PresentationFormat>Widescreen</PresentationFormat>
  <Paragraphs>205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Scrambler has been scrambling!!!</vt:lpstr>
      <vt:lpstr>PowerPoint Presentation</vt:lpstr>
      <vt:lpstr>PowerPoint Presentation</vt:lpstr>
      <vt:lpstr>PowerPoint Presentation</vt:lpstr>
      <vt:lpstr>Adding suffixes  beginning with a vowel  to words of more than one syllable.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2025-12-08T16:25:24Z</dcterms:modified>
</cp:coreProperties>
</file>