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2" r:id="rId2"/>
    <p:sldId id="274" r:id="rId3"/>
    <p:sldId id="370" r:id="rId4"/>
    <p:sldId id="389" r:id="rId5"/>
    <p:sldId id="377" r:id="rId6"/>
    <p:sldId id="354" r:id="rId7"/>
    <p:sldId id="372" r:id="rId8"/>
    <p:sldId id="309" r:id="rId9"/>
    <p:sldId id="373" r:id="rId10"/>
    <p:sldId id="374" r:id="rId11"/>
    <p:sldId id="390" r:id="rId12"/>
    <p:sldId id="383" r:id="rId13"/>
    <p:sldId id="308" r:id="rId14"/>
    <p:sldId id="375" r:id="rId15"/>
    <p:sldId id="391" r:id="rId16"/>
    <p:sldId id="385" r:id="rId17"/>
    <p:sldId id="376" r:id="rId18"/>
    <p:sldId id="387" r:id="rId19"/>
    <p:sldId id="310" r:id="rId20"/>
    <p:sldId id="388" r:id="rId21"/>
    <p:sldId id="379" r:id="rId22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3664BB-5908-4C96-B428-76CC9A8EC7FF}" v="2" dt="2025-12-08T16:25:32.9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5-12-08T16:25:35.885" v="4" actId="14100"/>
      <pc:docMkLst>
        <pc:docMk/>
      </pc:docMkLst>
      <pc:sldChg chg="del">
        <pc:chgData name="Glen Jones" userId="e846aaca-4b24-4b13-b0d0-f2308e16b284" providerId="ADAL" clId="{ED47ACC3-9597-4D89-A1DC-43CF280EF274}" dt="2025-12-08T16:24:15.272" v="1" actId="47"/>
        <pc:sldMkLst>
          <pc:docMk/>
          <pc:sldMk cId="2355754654" sldId="359"/>
        </pc:sldMkLst>
      </pc:sldChg>
      <pc:sldChg chg="addSp delSp modSp add mod">
        <pc:chgData name="Glen Jones" userId="e846aaca-4b24-4b13-b0d0-f2308e16b284" providerId="ADAL" clId="{ED47ACC3-9597-4D89-A1DC-43CF280EF274}" dt="2025-12-08T16:25:35.885" v="4" actId="14100"/>
        <pc:sldMkLst>
          <pc:docMk/>
          <pc:sldMk cId="461087981" sldId="392"/>
        </pc:sldMkLst>
        <pc:spChg chg="del">
          <ac:chgData name="Glen Jones" userId="e846aaca-4b24-4b13-b0d0-f2308e16b284" providerId="ADAL" clId="{ED47ACC3-9597-4D89-A1DC-43CF280EF274}" dt="2025-12-08T16:25:32.636" v="2" actId="478"/>
          <ac:spMkLst>
            <pc:docMk/>
            <pc:sldMk cId="461087981" sldId="392"/>
            <ac:spMk id="4" creationId="{6B0D9DF3-0FDA-8A95-065D-04DA63B249D3}"/>
          </ac:spMkLst>
        </pc:spChg>
        <pc:spChg chg="add mod">
          <ac:chgData name="Glen Jones" userId="e846aaca-4b24-4b13-b0d0-f2308e16b284" providerId="ADAL" clId="{ED47ACC3-9597-4D89-A1DC-43CF280EF274}" dt="2025-12-08T16:25:35.885" v="4" actId="14100"/>
          <ac:spMkLst>
            <pc:docMk/>
            <pc:sldMk cId="461087981" sldId="392"/>
            <ac:spMk id="7" creationId="{A735F095-9C5F-FE22-2049-605B8AA7CB3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28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602525" y="201349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replyed, "Why don't we try copiing ourselves?”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602525" y="506413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repl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ed, "Why don't we try cop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ing ourselves?”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602525" y="3538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replied, "Why don't we try copying ourselves?”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104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Adding –ing with no change to the root word.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Adding -ing to words ending e.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430523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Adding -ing to words ending vowel, consonant. </a:t>
            </a:r>
          </a:p>
        </p:txBody>
      </p:sp>
    </p:spTree>
    <p:extLst>
      <p:ext uri="{BB962C8B-B14F-4D97-AF65-F5344CB8AC3E}">
        <p14:creationId xmlns:p14="http://schemas.microsoft.com/office/powerpoint/2010/main" val="1615592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hiking, shining, scaring, icing, having, giving, 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A6BFAE89-73B8-D9BE-A232-02EF23CAE776}"/>
              </a:ext>
            </a:extLst>
          </p:cNvPr>
          <p:cNvSpPr/>
          <p:nvPr/>
        </p:nvSpPr>
        <p:spPr>
          <a:xfrm>
            <a:off x="1054671" y="192186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Adding -ing to words ending e.</a:t>
            </a:r>
          </a:p>
        </p:txBody>
      </p:sp>
    </p:spTree>
    <p:extLst>
      <p:ext uri="{BB962C8B-B14F-4D97-AF65-F5344CB8AC3E}">
        <p14:creationId xmlns:p14="http://schemas.microsoft.com/office/powerpoint/2010/main" val="347212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552DAAE-7225-9EB6-C91D-017673765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4"/>
            <a:ext cx="9530716" cy="154205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see a pattern when you add -ed,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-er, -est, -ing and –y to words ending e?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1E0D909D-435D-E30D-0DEA-A29EEA6DF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1123" y="2008930"/>
            <a:ext cx="605667" cy="57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cry</a:t>
            </a:r>
            <a:endParaRPr lang="en-GB" altLang="en-US" sz="28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D5F8B56-838E-7E0C-4FD8-2F0ACF526F1E}"/>
              </a:ext>
            </a:extLst>
          </p:cNvPr>
          <p:cNvGrpSpPr/>
          <p:nvPr/>
        </p:nvGrpSpPr>
        <p:grpSpPr>
          <a:xfrm>
            <a:off x="779554" y="4974250"/>
            <a:ext cx="4540427" cy="1596389"/>
            <a:chOff x="291738" y="2088779"/>
            <a:chExt cx="4540427" cy="1596389"/>
          </a:xfrm>
          <a:solidFill>
            <a:srgbClr val="FFC000"/>
          </a:solidFill>
        </p:grpSpPr>
        <p:sp>
          <p:nvSpPr>
            <p:cNvPr id="65" name="Title 20">
              <a:extLst>
                <a:ext uri="{FF2B5EF4-FFF2-40B4-BE49-F238E27FC236}">
                  <a16:creationId xmlns:a16="http://schemas.microsoft.com/office/drawing/2014/main" id="{8D7B3699-ED1E-B6E2-523A-0516B8233475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nic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e</a:t>
              </a: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C282848C-58F8-7153-09F2-3B55912E3448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itle 20">
              <a:extLst>
                <a:ext uri="{FF2B5EF4-FFF2-40B4-BE49-F238E27FC236}">
                  <a16:creationId xmlns:a16="http://schemas.microsoft.com/office/drawing/2014/main" id="{F678CB89-78D9-4522-3074-85D41CF69A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1074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nic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er</a:t>
              </a:r>
            </a:p>
          </p:txBody>
        </p:sp>
        <p:sp>
          <p:nvSpPr>
            <p:cNvPr id="68" name="Title 20">
              <a:extLst>
                <a:ext uri="{FF2B5EF4-FFF2-40B4-BE49-F238E27FC236}">
                  <a16:creationId xmlns:a16="http://schemas.microsoft.com/office/drawing/2014/main" id="{4BF39970-3327-9A38-5A1A-426C1EBBB57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nic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est</a:t>
              </a:r>
            </a:p>
          </p:txBody>
        </p: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B5038EF6-8C7D-9652-FFED-816CB2439B1E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F541343-516D-591F-B82D-264F05608489}"/>
              </a:ext>
            </a:extLst>
          </p:cNvPr>
          <p:cNvGrpSpPr/>
          <p:nvPr/>
        </p:nvGrpSpPr>
        <p:grpSpPr>
          <a:xfrm>
            <a:off x="848403" y="2070702"/>
            <a:ext cx="4477828" cy="2460741"/>
            <a:chOff x="291738" y="2088779"/>
            <a:chExt cx="4477828" cy="246074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C3EF28B-5CA2-CCFD-888B-450293F44D48}"/>
                </a:ext>
              </a:extLst>
            </p:cNvPr>
            <p:cNvGrpSpPr/>
            <p:nvPr/>
          </p:nvGrpSpPr>
          <p:grpSpPr>
            <a:xfrm>
              <a:off x="291738" y="2088779"/>
              <a:ext cx="4477828" cy="2460741"/>
              <a:chOff x="291738" y="2088779"/>
              <a:chExt cx="4477828" cy="2460741"/>
            </a:xfrm>
          </p:grpSpPr>
          <p:sp>
            <p:nvSpPr>
              <p:cNvPr id="57" name="Title 20">
                <a:extLst>
                  <a:ext uri="{FF2B5EF4-FFF2-40B4-BE49-F238E27FC236}">
                    <a16:creationId xmlns:a16="http://schemas.microsoft.com/office/drawing/2014/main" id="{BD30FFCF-12EB-E56F-D2B5-5F7A824392E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38" y="2101728"/>
                <a:ext cx="1641565" cy="738960"/>
              </a:xfrm>
              <a:prstGeom prst="roundRect">
                <a:avLst/>
              </a:prstGeom>
              <a:solidFill>
                <a:srgbClr val="EF802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hik</a:t>
                </a:r>
                <a:r>
                  <a:rPr lang="en-GB" altLang="en-US" sz="3600" u="sng" dirty="0">
                    <a:solidFill>
                      <a:schemeClr val="bg1"/>
                    </a:solidFill>
                    <a:latin typeface="+mj-lt"/>
                  </a:rPr>
                  <a:t>e</a:t>
                </a:r>
              </a:p>
            </p:txBody>
          </p:sp>
          <p:cxnSp>
            <p:nvCxnSpPr>
              <p:cNvPr id="58" name="Straight Arrow Connector 57">
                <a:extLst>
                  <a:ext uri="{FF2B5EF4-FFF2-40B4-BE49-F238E27FC236}">
                    <a16:creationId xmlns:a16="http://schemas.microsoft.com/office/drawing/2014/main" id="{78F625E4-CF57-F035-E1D7-6E86FEA4DF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5705" y="2435738"/>
                <a:ext cx="476795" cy="0"/>
              </a:xfrm>
              <a:prstGeom prst="straightConnector1">
                <a:avLst/>
              </a:prstGeom>
              <a:ln w="76200">
                <a:solidFill>
                  <a:srgbClr val="EF802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Title 20">
                <a:extLst>
                  <a:ext uri="{FF2B5EF4-FFF2-40B4-BE49-F238E27FC236}">
                    <a16:creationId xmlns:a16="http://schemas.microsoft.com/office/drawing/2014/main" id="{14BCCAB6-34B1-BFA9-AB7F-67B1A295C12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24691" y="2088779"/>
                <a:ext cx="2044875" cy="738960"/>
              </a:xfrm>
              <a:prstGeom prst="roundRect">
                <a:avLst/>
              </a:prstGeom>
              <a:solidFill>
                <a:srgbClr val="EF802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hik</a:t>
                </a:r>
                <a:r>
                  <a:rPr lang="en-GB" altLang="en-US" sz="3600" u="sng" dirty="0">
                    <a:solidFill>
                      <a:schemeClr val="bg1"/>
                    </a:solidFill>
                    <a:latin typeface="+mj-lt"/>
                  </a:rPr>
                  <a:t>ing</a:t>
                </a:r>
              </a:p>
            </p:txBody>
          </p:sp>
          <p:sp>
            <p:nvSpPr>
              <p:cNvPr id="60" name="Title 20">
                <a:extLst>
                  <a:ext uri="{FF2B5EF4-FFF2-40B4-BE49-F238E27FC236}">
                    <a16:creationId xmlns:a16="http://schemas.microsoft.com/office/drawing/2014/main" id="{36C04161-07A9-7373-3381-118CC5FFBE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24689" y="2946208"/>
                <a:ext cx="2044874" cy="738960"/>
              </a:xfrm>
              <a:prstGeom prst="roundRect">
                <a:avLst/>
              </a:prstGeom>
              <a:solidFill>
                <a:srgbClr val="EF802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hik</a:t>
                </a:r>
                <a:r>
                  <a:rPr lang="en-GB" altLang="en-US" sz="3600" u="sng" dirty="0">
                    <a:solidFill>
                      <a:schemeClr val="bg1"/>
                    </a:solidFill>
                    <a:latin typeface="+mj-lt"/>
                  </a:rPr>
                  <a:t>ed</a:t>
                </a:r>
              </a:p>
            </p:txBody>
          </p:sp>
          <p:cxnSp>
            <p:nvCxnSpPr>
              <p:cNvPr id="61" name="Straight Arrow Connector 60">
                <a:extLst>
                  <a:ext uri="{FF2B5EF4-FFF2-40B4-BE49-F238E27FC236}">
                    <a16:creationId xmlns:a16="http://schemas.microsoft.com/office/drawing/2014/main" id="{0853BA2D-6C44-8A44-2A80-1FB4D95965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5704" y="2955040"/>
                <a:ext cx="483797" cy="284549"/>
              </a:xfrm>
              <a:prstGeom prst="straightConnector1">
                <a:avLst/>
              </a:prstGeom>
              <a:ln w="76200">
                <a:solidFill>
                  <a:srgbClr val="EF802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Title 20">
                <a:extLst>
                  <a:ext uri="{FF2B5EF4-FFF2-40B4-BE49-F238E27FC236}">
                    <a16:creationId xmlns:a16="http://schemas.microsoft.com/office/drawing/2014/main" id="{F628E1AA-DE1B-6A8D-5B8E-98E65B229DE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12171" y="3810560"/>
                <a:ext cx="2057392" cy="738960"/>
              </a:xfrm>
              <a:prstGeom prst="roundRect">
                <a:avLst/>
              </a:prstGeom>
              <a:solidFill>
                <a:srgbClr val="EF802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Andika" panose="02000000000000000000" pitchFamily="2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altLang="en-US" sz="3600" dirty="0">
                    <a:solidFill>
                      <a:schemeClr val="bg1"/>
                    </a:solidFill>
                    <a:latin typeface="+mj-lt"/>
                  </a:rPr>
                  <a:t>hik</a:t>
                </a:r>
                <a:r>
                  <a:rPr lang="en-GB" altLang="en-US" sz="3600" u="sng" dirty="0">
                    <a:solidFill>
                      <a:schemeClr val="bg1"/>
                    </a:solidFill>
                    <a:latin typeface="+mj-lt"/>
                  </a:rPr>
                  <a:t>er</a:t>
                </a:r>
              </a:p>
            </p:txBody>
          </p:sp>
        </p:grp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A50FA892-2A8C-B9AE-F994-8004AE161BCC}"/>
                </a:ext>
              </a:extLst>
            </p:cNvPr>
            <p:cNvCxnSpPr>
              <a:cxnSpLocks/>
            </p:cNvCxnSpPr>
            <p:nvPr/>
          </p:nvCxnSpPr>
          <p:spPr>
            <a:xfrm>
              <a:off x="2020389" y="3315688"/>
              <a:ext cx="478964" cy="525239"/>
            </a:xfrm>
            <a:prstGeom prst="straightConnector1">
              <a:avLst/>
            </a:prstGeom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E0D4FF57-0447-799F-0951-2BCD34560D27}"/>
              </a:ext>
            </a:extLst>
          </p:cNvPr>
          <p:cNvGrpSpPr/>
          <p:nvPr/>
        </p:nvGrpSpPr>
        <p:grpSpPr>
          <a:xfrm>
            <a:off x="6948110" y="4972241"/>
            <a:ext cx="4540427" cy="1596389"/>
            <a:chOff x="291738" y="2088779"/>
            <a:chExt cx="4540427" cy="1596389"/>
          </a:xfrm>
          <a:solidFill>
            <a:srgbClr val="00B0F0"/>
          </a:solidFill>
        </p:grpSpPr>
        <p:sp>
          <p:nvSpPr>
            <p:cNvPr id="79" name="Title 20">
              <a:extLst>
                <a:ext uri="{FF2B5EF4-FFF2-40B4-BE49-F238E27FC236}">
                  <a16:creationId xmlns:a16="http://schemas.microsoft.com/office/drawing/2014/main" id="{2FC50271-5740-EF5E-5EB7-9269C47830C1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scar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e</a:t>
              </a:r>
            </a:p>
          </p:txBody>
        </p:sp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B451266E-EA96-716A-5E00-B0A7E3417350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itle 20">
              <a:extLst>
                <a:ext uri="{FF2B5EF4-FFF2-40B4-BE49-F238E27FC236}">
                  <a16:creationId xmlns:a16="http://schemas.microsoft.com/office/drawing/2014/main" id="{34C35977-2C10-E79B-24EA-B6F7D1400E56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1074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scar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y</a:t>
              </a:r>
            </a:p>
          </p:txBody>
        </p:sp>
        <p:sp>
          <p:nvSpPr>
            <p:cNvPr id="82" name="Title 20">
              <a:extLst>
                <a:ext uri="{FF2B5EF4-FFF2-40B4-BE49-F238E27FC236}">
                  <a16:creationId xmlns:a16="http://schemas.microsoft.com/office/drawing/2014/main" id="{E5D45CC3-C9DA-9027-C54D-3856838330C7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scar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ing</a:t>
              </a:r>
            </a:p>
          </p:txBody>
        </p:sp>
        <p:cxnSp>
          <p:nvCxnSpPr>
            <p:cNvPr id="83" name="Straight Arrow Connector 82">
              <a:extLst>
                <a:ext uri="{FF2B5EF4-FFF2-40B4-BE49-F238E27FC236}">
                  <a16:creationId xmlns:a16="http://schemas.microsoft.com/office/drawing/2014/main" id="{B8EBAAD7-2887-5CF1-8034-29035CF13434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4D8FEEF-3A63-4FFD-0ACD-AD01AADBAAB4}"/>
              </a:ext>
            </a:extLst>
          </p:cNvPr>
          <p:cNvGrpSpPr/>
          <p:nvPr/>
        </p:nvGrpSpPr>
        <p:grpSpPr>
          <a:xfrm>
            <a:off x="7010712" y="2088779"/>
            <a:ext cx="4477828" cy="1596389"/>
            <a:chOff x="291738" y="2088779"/>
            <a:chExt cx="4477828" cy="1596389"/>
          </a:xfrm>
          <a:solidFill>
            <a:srgbClr val="00B050"/>
          </a:solidFill>
        </p:grpSpPr>
        <p:sp>
          <p:nvSpPr>
            <p:cNvPr id="87" name="Title 20">
              <a:extLst>
                <a:ext uri="{FF2B5EF4-FFF2-40B4-BE49-F238E27FC236}">
                  <a16:creationId xmlns:a16="http://schemas.microsoft.com/office/drawing/2014/main" id="{7B5FA417-0344-A7C2-736B-29D0CEED3896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shin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e</a:t>
              </a:r>
            </a:p>
          </p:txBody>
        </p: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F771A994-611B-F172-376D-FAD6AA7F8A5D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itle 20">
              <a:extLst>
                <a:ext uri="{FF2B5EF4-FFF2-40B4-BE49-F238E27FC236}">
                  <a16:creationId xmlns:a16="http://schemas.microsoft.com/office/drawing/2014/main" id="{4893FE4C-B19B-12C4-62FA-0FCE20F1B598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04487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shin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y</a:t>
              </a:r>
            </a:p>
          </p:txBody>
        </p:sp>
        <p:sp>
          <p:nvSpPr>
            <p:cNvPr id="90" name="Title 20">
              <a:extLst>
                <a:ext uri="{FF2B5EF4-FFF2-40B4-BE49-F238E27FC236}">
                  <a16:creationId xmlns:a16="http://schemas.microsoft.com/office/drawing/2014/main" id="{3B2B2746-29EF-7406-E31B-5A2A46F2A821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0448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shin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ing</a:t>
              </a:r>
            </a:p>
          </p:txBody>
        </p: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1FEDFFFE-87CC-B910-073B-ECCBC295D4DF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7709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602525" y="201349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loved to explore new worlds, and his favourite activity was hikeing.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602525" y="506413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loved to explore new worlds, and his favourite activity was </a:t>
            </a:r>
            <a:r>
              <a:rPr lang="en-GB" sz="3600" u="sng" dirty="0">
                <a:solidFill>
                  <a:srgbClr val="FF0000"/>
                </a:solidFill>
              </a:rPr>
              <a:t>hiking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602525" y="3538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loved to explore new worlds, and his favourite activity was hiking.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810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Adding –ing with no change to the root word.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Adding -ing to words ending e.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4305234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Adding -ing to words ending vowel, consonant. </a:t>
            </a:r>
          </a:p>
        </p:txBody>
      </p:sp>
    </p:spTree>
    <p:extLst>
      <p:ext uri="{BB962C8B-B14F-4D97-AF65-F5344CB8AC3E}">
        <p14:creationId xmlns:p14="http://schemas.microsoft.com/office/powerpoint/2010/main" val="28053394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93524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patting, dropping, humming, running, 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82B788F9-E534-D1F1-2D98-359DB3DFB68D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Adding -ing to words ending vowel, consonant. </a:t>
            </a:r>
          </a:p>
        </p:txBody>
      </p:sp>
    </p:spTree>
    <p:extLst>
      <p:ext uri="{BB962C8B-B14F-4D97-AF65-F5344CB8AC3E}">
        <p14:creationId xmlns:p14="http://schemas.microsoft.com/office/powerpoint/2010/main" val="390958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9E1B4CA-5355-81E7-EEAE-EA17F68C0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4"/>
            <a:ext cx="9530716" cy="216590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see a pattern when you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add -ed or -ing to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words that end ‘vowel, consonant’?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BD5F8B56-838E-7E0C-4FD8-2F0ACF526F1E}"/>
              </a:ext>
            </a:extLst>
          </p:cNvPr>
          <p:cNvGrpSpPr/>
          <p:nvPr/>
        </p:nvGrpSpPr>
        <p:grpSpPr>
          <a:xfrm>
            <a:off x="1108150" y="4722371"/>
            <a:ext cx="4802639" cy="1596389"/>
            <a:chOff x="291738" y="2088779"/>
            <a:chExt cx="4802639" cy="1596389"/>
          </a:xfrm>
          <a:solidFill>
            <a:srgbClr val="FFC000"/>
          </a:solidFill>
        </p:grpSpPr>
        <p:sp>
          <p:nvSpPr>
            <p:cNvPr id="65" name="Title 20">
              <a:extLst>
                <a:ext uri="{FF2B5EF4-FFF2-40B4-BE49-F238E27FC236}">
                  <a16:creationId xmlns:a16="http://schemas.microsoft.com/office/drawing/2014/main" id="{8D7B3699-ED1E-B6E2-523A-0516B8233475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drop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C282848C-58F8-7153-09F2-3B55912E3448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itle 20">
              <a:extLst>
                <a:ext uri="{FF2B5EF4-FFF2-40B4-BE49-F238E27FC236}">
                  <a16:creationId xmlns:a16="http://schemas.microsoft.com/office/drawing/2014/main" id="{F678CB89-78D9-4522-3074-85D41CF69A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36968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dropped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8" name="Title 20">
              <a:extLst>
                <a:ext uri="{FF2B5EF4-FFF2-40B4-BE49-F238E27FC236}">
                  <a16:creationId xmlns:a16="http://schemas.microsoft.com/office/drawing/2014/main" id="{4BF39970-3327-9A38-5A1A-426C1EBBB57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946208"/>
              <a:ext cx="2369689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dropping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B5038EF6-8C7D-9652-FFED-816CB2439B1E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4D8FEEF-3A63-4FFD-0ACD-AD01AADBAAB4}"/>
              </a:ext>
            </a:extLst>
          </p:cNvPr>
          <p:cNvGrpSpPr/>
          <p:nvPr/>
        </p:nvGrpSpPr>
        <p:grpSpPr>
          <a:xfrm>
            <a:off x="6594458" y="3533236"/>
            <a:ext cx="4667481" cy="1596389"/>
            <a:chOff x="291738" y="2088779"/>
            <a:chExt cx="4667481" cy="1596389"/>
          </a:xfrm>
          <a:solidFill>
            <a:srgbClr val="00B050"/>
          </a:solidFill>
        </p:grpSpPr>
        <p:sp>
          <p:nvSpPr>
            <p:cNvPr id="87" name="Title 20">
              <a:extLst>
                <a:ext uri="{FF2B5EF4-FFF2-40B4-BE49-F238E27FC236}">
                  <a16:creationId xmlns:a16="http://schemas.microsoft.com/office/drawing/2014/main" id="{7B5FA417-0344-A7C2-736B-29D0CEED3896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hum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F771A994-611B-F172-376D-FAD6AA7F8A5D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itle 20">
              <a:extLst>
                <a:ext uri="{FF2B5EF4-FFF2-40B4-BE49-F238E27FC236}">
                  <a16:creationId xmlns:a16="http://schemas.microsoft.com/office/drawing/2014/main" id="{4893FE4C-B19B-12C4-62FA-0FCE20F1B598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234528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hummed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0" name="Title 20">
              <a:extLst>
                <a:ext uri="{FF2B5EF4-FFF2-40B4-BE49-F238E27FC236}">
                  <a16:creationId xmlns:a16="http://schemas.microsoft.com/office/drawing/2014/main" id="{3B2B2746-29EF-7406-E31B-5A2A46F2A821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946208"/>
              <a:ext cx="2234531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humming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1FEDFFFE-87CC-B910-073B-ECCBC295D4DF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6A5EDC6-B81E-D32C-7E84-662C6C515470}"/>
              </a:ext>
            </a:extLst>
          </p:cNvPr>
          <p:cNvGrpSpPr/>
          <p:nvPr/>
        </p:nvGrpSpPr>
        <p:grpSpPr>
          <a:xfrm>
            <a:off x="1076519" y="2666975"/>
            <a:ext cx="4540427" cy="1596389"/>
            <a:chOff x="291738" y="2088779"/>
            <a:chExt cx="4540427" cy="1596389"/>
          </a:xfrm>
          <a:solidFill>
            <a:schemeClr val="accent2"/>
          </a:solidFill>
        </p:grpSpPr>
        <p:sp>
          <p:nvSpPr>
            <p:cNvPr id="33" name="Title 20">
              <a:extLst>
                <a:ext uri="{FF2B5EF4-FFF2-40B4-BE49-F238E27FC236}">
                  <a16:creationId xmlns:a16="http://schemas.microsoft.com/office/drawing/2014/main" id="{A758AC8A-D44D-E16D-1E66-6B753EE7E317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pat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005438CD-1CD1-AA78-4F3A-CAD0CAED974B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itle 20">
              <a:extLst>
                <a:ext uri="{FF2B5EF4-FFF2-40B4-BE49-F238E27FC236}">
                  <a16:creationId xmlns:a16="http://schemas.microsoft.com/office/drawing/2014/main" id="{FA5E01B5-979E-2A19-8AB0-BB48B41D6BD6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1074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patted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265FFA68-E529-ACEA-EA53-E7B6939EFB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patting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2F863E2D-EBB0-CD54-55E5-12544A6CD832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625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F909F0F4-6090-A638-6203-2C20A78F9C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4"/>
            <a:ext cx="9530716" cy="216590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see a pattern when you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add -ed or -ing to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words that  end ‘vowel, consonant’?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BD5F8B56-838E-7E0C-4FD8-2F0ACF526F1E}"/>
              </a:ext>
            </a:extLst>
          </p:cNvPr>
          <p:cNvGrpSpPr/>
          <p:nvPr/>
        </p:nvGrpSpPr>
        <p:grpSpPr>
          <a:xfrm>
            <a:off x="1076519" y="4657801"/>
            <a:ext cx="4802639" cy="1596389"/>
            <a:chOff x="291738" y="2088779"/>
            <a:chExt cx="4802639" cy="1596389"/>
          </a:xfrm>
          <a:solidFill>
            <a:srgbClr val="FFC000"/>
          </a:solidFill>
        </p:grpSpPr>
        <p:sp>
          <p:nvSpPr>
            <p:cNvPr id="65" name="Title 20">
              <a:extLst>
                <a:ext uri="{FF2B5EF4-FFF2-40B4-BE49-F238E27FC236}">
                  <a16:creationId xmlns:a16="http://schemas.microsoft.com/office/drawing/2014/main" id="{8D7B3699-ED1E-B6E2-523A-0516B8233475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drop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C282848C-58F8-7153-09F2-3B55912E3448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itle 20">
              <a:extLst>
                <a:ext uri="{FF2B5EF4-FFF2-40B4-BE49-F238E27FC236}">
                  <a16:creationId xmlns:a16="http://schemas.microsoft.com/office/drawing/2014/main" id="{F678CB89-78D9-4522-3074-85D41CF69A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36968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dro</a:t>
              </a:r>
              <a:r>
                <a:rPr lang="en-GB" altLang="en-US" sz="3600" b="1" u="sng" dirty="0">
                  <a:solidFill>
                    <a:schemeClr val="bg1"/>
                  </a:solidFill>
                  <a:latin typeface="+mj-lt"/>
                </a:rPr>
                <a:t>pp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ed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8" name="Title 20">
              <a:extLst>
                <a:ext uri="{FF2B5EF4-FFF2-40B4-BE49-F238E27FC236}">
                  <a16:creationId xmlns:a16="http://schemas.microsoft.com/office/drawing/2014/main" id="{4BF39970-3327-9A38-5A1A-426C1EBBB57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946208"/>
              <a:ext cx="2369689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dro</a:t>
              </a:r>
              <a:r>
                <a:rPr lang="en-GB" altLang="en-US" sz="3600" b="1" u="sng" dirty="0">
                  <a:solidFill>
                    <a:schemeClr val="bg1"/>
                  </a:solidFill>
                  <a:latin typeface="+mj-lt"/>
                </a:rPr>
                <a:t>pp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B5038EF6-8C7D-9652-FFED-816CB2439B1E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4D8FEEF-3A63-4FFD-0ACD-AD01AADBAAB4}"/>
              </a:ext>
            </a:extLst>
          </p:cNvPr>
          <p:cNvGrpSpPr/>
          <p:nvPr/>
        </p:nvGrpSpPr>
        <p:grpSpPr>
          <a:xfrm>
            <a:off x="6575056" y="3524404"/>
            <a:ext cx="4667481" cy="1596389"/>
            <a:chOff x="291738" y="2088779"/>
            <a:chExt cx="4667481" cy="1596389"/>
          </a:xfrm>
          <a:solidFill>
            <a:srgbClr val="00B050"/>
          </a:solidFill>
        </p:grpSpPr>
        <p:sp>
          <p:nvSpPr>
            <p:cNvPr id="87" name="Title 20">
              <a:extLst>
                <a:ext uri="{FF2B5EF4-FFF2-40B4-BE49-F238E27FC236}">
                  <a16:creationId xmlns:a16="http://schemas.microsoft.com/office/drawing/2014/main" id="{7B5FA417-0344-A7C2-736B-29D0CEED3896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hum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F771A994-611B-F172-376D-FAD6AA7F8A5D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itle 20">
              <a:extLst>
                <a:ext uri="{FF2B5EF4-FFF2-40B4-BE49-F238E27FC236}">
                  <a16:creationId xmlns:a16="http://schemas.microsoft.com/office/drawing/2014/main" id="{4893FE4C-B19B-12C4-62FA-0FCE20F1B598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234528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hu</a:t>
              </a:r>
              <a:r>
                <a:rPr lang="en-GB" altLang="en-US" sz="3600" b="1" u="sng" dirty="0">
                  <a:solidFill>
                    <a:schemeClr val="bg1"/>
                  </a:solidFill>
                  <a:latin typeface="+mj-lt"/>
                </a:rPr>
                <a:t>mm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ed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0" name="Title 20">
              <a:extLst>
                <a:ext uri="{FF2B5EF4-FFF2-40B4-BE49-F238E27FC236}">
                  <a16:creationId xmlns:a16="http://schemas.microsoft.com/office/drawing/2014/main" id="{3B2B2746-29EF-7406-E31B-5A2A46F2A821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946208"/>
              <a:ext cx="2234531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hu</a:t>
              </a:r>
              <a:r>
                <a:rPr lang="en-GB" altLang="en-US" sz="3600" b="1" u="sng" dirty="0">
                  <a:solidFill>
                    <a:schemeClr val="bg1"/>
                  </a:solidFill>
                  <a:latin typeface="+mj-lt"/>
                </a:rPr>
                <a:t>mm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1FEDFFFE-87CC-B910-073B-ECCBC295D4DF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6A5EDC6-B81E-D32C-7E84-662C6C515470}"/>
              </a:ext>
            </a:extLst>
          </p:cNvPr>
          <p:cNvGrpSpPr/>
          <p:nvPr/>
        </p:nvGrpSpPr>
        <p:grpSpPr>
          <a:xfrm>
            <a:off x="1076519" y="2666975"/>
            <a:ext cx="4540427" cy="1596389"/>
            <a:chOff x="291738" y="2088779"/>
            <a:chExt cx="4540427" cy="1596389"/>
          </a:xfrm>
          <a:solidFill>
            <a:schemeClr val="accent2"/>
          </a:solidFill>
        </p:grpSpPr>
        <p:sp>
          <p:nvSpPr>
            <p:cNvPr id="33" name="Title 20">
              <a:extLst>
                <a:ext uri="{FF2B5EF4-FFF2-40B4-BE49-F238E27FC236}">
                  <a16:creationId xmlns:a16="http://schemas.microsoft.com/office/drawing/2014/main" id="{A758AC8A-D44D-E16D-1E66-6B753EE7E317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pat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005438CD-1CD1-AA78-4F3A-CAD0CAED974B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itle 20">
              <a:extLst>
                <a:ext uri="{FF2B5EF4-FFF2-40B4-BE49-F238E27FC236}">
                  <a16:creationId xmlns:a16="http://schemas.microsoft.com/office/drawing/2014/main" id="{FA5E01B5-979E-2A19-8AB0-BB48B41D6BD6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1074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pa</a:t>
              </a:r>
              <a:r>
                <a:rPr lang="en-GB" altLang="en-US" sz="3600" b="1" u="sng" dirty="0">
                  <a:solidFill>
                    <a:schemeClr val="bg1"/>
                  </a:solidFill>
                  <a:latin typeface="+mj-lt"/>
                </a:rPr>
                <a:t>tt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ed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265FFA68-E529-ACEA-EA53-E7B6939EFB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pa</a:t>
              </a:r>
              <a:r>
                <a:rPr lang="en-GB" altLang="en-US" sz="3600" b="1" u="sng" dirty="0">
                  <a:solidFill>
                    <a:schemeClr val="bg1"/>
                  </a:solidFill>
                  <a:latin typeface="+mj-lt"/>
                </a:rPr>
                <a:t>tt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2F863E2D-EBB0-CD54-55E5-12544A6CD832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72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B1BFED76-2E3C-7C33-FA0A-35791CE6B2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4"/>
            <a:ext cx="9530716" cy="216590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see a pattern when you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add -er,  -est or -y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to words that end ‘vowel, consonant’?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BD5F8B56-838E-7E0C-4FD8-2F0ACF526F1E}"/>
              </a:ext>
            </a:extLst>
          </p:cNvPr>
          <p:cNvGrpSpPr/>
          <p:nvPr/>
        </p:nvGrpSpPr>
        <p:grpSpPr>
          <a:xfrm>
            <a:off x="1015782" y="4623021"/>
            <a:ext cx="4802639" cy="1596389"/>
            <a:chOff x="291738" y="2088779"/>
            <a:chExt cx="4802639" cy="1596389"/>
          </a:xfrm>
          <a:solidFill>
            <a:srgbClr val="FFC000"/>
          </a:solidFill>
        </p:grpSpPr>
        <p:sp>
          <p:nvSpPr>
            <p:cNvPr id="65" name="Title 20">
              <a:extLst>
                <a:ext uri="{FF2B5EF4-FFF2-40B4-BE49-F238E27FC236}">
                  <a16:creationId xmlns:a16="http://schemas.microsoft.com/office/drawing/2014/main" id="{8D7B3699-ED1E-B6E2-523A-0516B8233475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fat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C282848C-58F8-7153-09F2-3B55912E3448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itle 20">
              <a:extLst>
                <a:ext uri="{FF2B5EF4-FFF2-40B4-BE49-F238E27FC236}">
                  <a16:creationId xmlns:a16="http://schemas.microsoft.com/office/drawing/2014/main" id="{F678CB89-78D9-4522-3074-85D41CF69A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36968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fatter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8" name="Title 20">
              <a:extLst>
                <a:ext uri="{FF2B5EF4-FFF2-40B4-BE49-F238E27FC236}">
                  <a16:creationId xmlns:a16="http://schemas.microsoft.com/office/drawing/2014/main" id="{4BF39970-3327-9A38-5A1A-426C1EBBB57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946208"/>
              <a:ext cx="2369689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fattest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B5038EF6-8C7D-9652-FFED-816CB2439B1E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4D8FEEF-3A63-4FFD-0ACD-AD01AADBAAB4}"/>
              </a:ext>
            </a:extLst>
          </p:cNvPr>
          <p:cNvGrpSpPr/>
          <p:nvPr/>
        </p:nvGrpSpPr>
        <p:grpSpPr>
          <a:xfrm>
            <a:off x="6609809" y="4048208"/>
            <a:ext cx="4667481" cy="1596389"/>
            <a:chOff x="291738" y="2088779"/>
            <a:chExt cx="4667481" cy="1596389"/>
          </a:xfrm>
          <a:solidFill>
            <a:srgbClr val="00B050"/>
          </a:solidFill>
        </p:grpSpPr>
        <p:sp>
          <p:nvSpPr>
            <p:cNvPr id="87" name="Title 20">
              <a:extLst>
                <a:ext uri="{FF2B5EF4-FFF2-40B4-BE49-F238E27FC236}">
                  <a16:creationId xmlns:a16="http://schemas.microsoft.com/office/drawing/2014/main" id="{7B5FA417-0344-A7C2-736B-29D0CEED3896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run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F771A994-611B-F172-376D-FAD6AA7F8A5D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itle 20">
              <a:extLst>
                <a:ext uri="{FF2B5EF4-FFF2-40B4-BE49-F238E27FC236}">
                  <a16:creationId xmlns:a16="http://schemas.microsoft.com/office/drawing/2014/main" id="{4893FE4C-B19B-12C4-62FA-0FCE20F1B598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234528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runner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0" name="Title 20">
              <a:extLst>
                <a:ext uri="{FF2B5EF4-FFF2-40B4-BE49-F238E27FC236}">
                  <a16:creationId xmlns:a16="http://schemas.microsoft.com/office/drawing/2014/main" id="{3B2B2746-29EF-7406-E31B-5A2A46F2A821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946208"/>
              <a:ext cx="2234531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runny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1FEDFFFE-87CC-B910-073B-ECCBC295D4DF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6A5EDC6-B81E-D32C-7E84-662C6C515470}"/>
              </a:ext>
            </a:extLst>
          </p:cNvPr>
          <p:cNvGrpSpPr/>
          <p:nvPr/>
        </p:nvGrpSpPr>
        <p:grpSpPr>
          <a:xfrm>
            <a:off x="1076519" y="2666975"/>
            <a:ext cx="4540427" cy="1596389"/>
            <a:chOff x="291738" y="2088779"/>
            <a:chExt cx="4540427" cy="1596389"/>
          </a:xfrm>
          <a:solidFill>
            <a:schemeClr val="accent2"/>
          </a:solidFill>
        </p:grpSpPr>
        <p:sp>
          <p:nvSpPr>
            <p:cNvPr id="33" name="Title 20">
              <a:extLst>
                <a:ext uri="{FF2B5EF4-FFF2-40B4-BE49-F238E27FC236}">
                  <a16:creationId xmlns:a16="http://schemas.microsoft.com/office/drawing/2014/main" id="{A758AC8A-D44D-E16D-1E66-6B753EE7E317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sad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005438CD-1CD1-AA78-4F3A-CAD0CAED974B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itle 20">
              <a:extLst>
                <a:ext uri="{FF2B5EF4-FFF2-40B4-BE49-F238E27FC236}">
                  <a16:creationId xmlns:a16="http://schemas.microsoft.com/office/drawing/2014/main" id="{FA5E01B5-979E-2A19-8AB0-BB48B41D6BD6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1074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sadder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265FFA68-E529-ACEA-EA53-E7B6939EFB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saddest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2F863E2D-EBB0-CD54-55E5-12544A6CD832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901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43314"/>
            <a:ext cx="9144000" cy="31641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Adding suffixes that start with a vowel to words of more than one syllable. 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1F68D8C-30F4-B983-7A22-5B53F3E57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4"/>
            <a:ext cx="9530716" cy="216590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see a pattern when you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add -er,  -est or -y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to words that end ‘vowel, consonant’?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BD5F8B56-838E-7E0C-4FD8-2F0ACF526F1E}"/>
              </a:ext>
            </a:extLst>
          </p:cNvPr>
          <p:cNvGrpSpPr/>
          <p:nvPr/>
        </p:nvGrpSpPr>
        <p:grpSpPr>
          <a:xfrm>
            <a:off x="1015782" y="4623021"/>
            <a:ext cx="4802639" cy="1596389"/>
            <a:chOff x="291738" y="2088779"/>
            <a:chExt cx="4802639" cy="1596389"/>
          </a:xfrm>
          <a:solidFill>
            <a:srgbClr val="FFC000"/>
          </a:solidFill>
        </p:grpSpPr>
        <p:sp>
          <p:nvSpPr>
            <p:cNvPr id="65" name="Title 20">
              <a:extLst>
                <a:ext uri="{FF2B5EF4-FFF2-40B4-BE49-F238E27FC236}">
                  <a16:creationId xmlns:a16="http://schemas.microsoft.com/office/drawing/2014/main" id="{8D7B3699-ED1E-B6E2-523A-0516B8233475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fat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C282848C-58F8-7153-09F2-3B55912E3448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itle 20">
              <a:extLst>
                <a:ext uri="{FF2B5EF4-FFF2-40B4-BE49-F238E27FC236}">
                  <a16:creationId xmlns:a16="http://schemas.microsoft.com/office/drawing/2014/main" id="{F678CB89-78D9-4522-3074-85D41CF69A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36968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fa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tt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er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8" name="Title 20">
              <a:extLst>
                <a:ext uri="{FF2B5EF4-FFF2-40B4-BE49-F238E27FC236}">
                  <a16:creationId xmlns:a16="http://schemas.microsoft.com/office/drawing/2014/main" id="{4BF39970-3327-9A38-5A1A-426C1EBBB57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946208"/>
              <a:ext cx="2369689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fa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tt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est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B5038EF6-8C7D-9652-FFED-816CB2439B1E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4D8FEEF-3A63-4FFD-0ACD-AD01AADBAAB4}"/>
              </a:ext>
            </a:extLst>
          </p:cNvPr>
          <p:cNvGrpSpPr/>
          <p:nvPr/>
        </p:nvGrpSpPr>
        <p:grpSpPr>
          <a:xfrm>
            <a:off x="6609809" y="4048208"/>
            <a:ext cx="4667481" cy="1596389"/>
            <a:chOff x="291738" y="2088779"/>
            <a:chExt cx="4667481" cy="1596389"/>
          </a:xfrm>
          <a:solidFill>
            <a:srgbClr val="00B050"/>
          </a:solidFill>
        </p:grpSpPr>
        <p:sp>
          <p:nvSpPr>
            <p:cNvPr id="87" name="Title 20">
              <a:extLst>
                <a:ext uri="{FF2B5EF4-FFF2-40B4-BE49-F238E27FC236}">
                  <a16:creationId xmlns:a16="http://schemas.microsoft.com/office/drawing/2014/main" id="{7B5FA417-0344-A7C2-736B-29D0CEED3896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run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F771A994-611B-F172-376D-FAD6AA7F8A5D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itle 20">
              <a:extLst>
                <a:ext uri="{FF2B5EF4-FFF2-40B4-BE49-F238E27FC236}">
                  <a16:creationId xmlns:a16="http://schemas.microsoft.com/office/drawing/2014/main" id="{4893FE4C-B19B-12C4-62FA-0FCE20F1B598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234528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ru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nn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er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0" name="Title 20">
              <a:extLst>
                <a:ext uri="{FF2B5EF4-FFF2-40B4-BE49-F238E27FC236}">
                  <a16:creationId xmlns:a16="http://schemas.microsoft.com/office/drawing/2014/main" id="{3B2B2746-29EF-7406-E31B-5A2A46F2A821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946208"/>
              <a:ext cx="2234531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ru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nn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y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1FEDFFFE-87CC-B910-073B-ECCBC295D4DF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6A5EDC6-B81E-D32C-7E84-662C6C515470}"/>
              </a:ext>
            </a:extLst>
          </p:cNvPr>
          <p:cNvGrpSpPr/>
          <p:nvPr/>
        </p:nvGrpSpPr>
        <p:grpSpPr>
          <a:xfrm>
            <a:off x="1076519" y="2666975"/>
            <a:ext cx="4540427" cy="1596389"/>
            <a:chOff x="291738" y="2088779"/>
            <a:chExt cx="4540427" cy="1596389"/>
          </a:xfrm>
          <a:solidFill>
            <a:schemeClr val="accent2"/>
          </a:solidFill>
        </p:grpSpPr>
        <p:sp>
          <p:nvSpPr>
            <p:cNvPr id="33" name="Title 20">
              <a:extLst>
                <a:ext uri="{FF2B5EF4-FFF2-40B4-BE49-F238E27FC236}">
                  <a16:creationId xmlns:a16="http://schemas.microsoft.com/office/drawing/2014/main" id="{A758AC8A-D44D-E16D-1E66-6B753EE7E317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sad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005438CD-1CD1-AA78-4F3A-CAD0CAED974B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itle 20">
              <a:extLst>
                <a:ext uri="{FF2B5EF4-FFF2-40B4-BE49-F238E27FC236}">
                  <a16:creationId xmlns:a16="http://schemas.microsoft.com/office/drawing/2014/main" id="{FA5E01B5-979E-2A19-8AB0-BB48B41D6BD6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1074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sa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dd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er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265FFA68-E529-ACEA-EA53-E7B6939EFB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sa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dd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est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2F863E2D-EBB0-CD54-55E5-12544A6CD832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770498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602525" y="201349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Suddenly, a little cloud hovered over them, huming a happy tune.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602525" y="506413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Suddenly, a little cloud hovered over them, </a:t>
            </a:r>
            <a:r>
              <a:rPr lang="en-GB" sz="3600" u="sng" dirty="0">
                <a:solidFill>
                  <a:srgbClr val="FF0000"/>
                </a:solidFill>
              </a:rPr>
              <a:t>humming</a:t>
            </a:r>
            <a:r>
              <a:rPr lang="en-GB" sz="3600" dirty="0">
                <a:solidFill>
                  <a:schemeClr val="bg1"/>
                </a:solidFill>
              </a:rPr>
              <a:t> a happy tune.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602525" y="3538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Suddenly, a little cloud hovered over them, humming a happy tune.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51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Adding –ing with no change to the root word.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Adding -ing to words ending e.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430523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Adding -ing to words ending vowel, consonant. 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Adding –ing with no change to the root word.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Adding -ing to words ending e.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430523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Adding -ing to words ending vowel, consonant. </a:t>
            </a:r>
          </a:p>
        </p:txBody>
      </p:sp>
    </p:spTree>
    <p:extLst>
      <p:ext uri="{BB962C8B-B14F-4D97-AF65-F5344CB8AC3E}">
        <p14:creationId xmlns:p14="http://schemas.microsoft.com/office/powerpoint/2010/main" val="3995175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211812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copying, crying,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replying, trying, hunting,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jumping, buzzing…?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49AED6A-59C2-9049-9991-C0F2B00E6F7F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Adding –ing with no change to the root word.</a:t>
            </a:r>
          </a:p>
        </p:txBody>
      </p:sp>
    </p:spTree>
    <p:extLst>
      <p:ext uri="{BB962C8B-B14F-4D97-AF65-F5344CB8AC3E}">
        <p14:creationId xmlns:p14="http://schemas.microsoft.com/office/powerpoint/2010/main" val="395626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3782" y="55773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a </a:t>
            </a:r>
            <a:r>
              <a:rPr lang="en-GB" sz="4400" u="sng" dirty="0">
                <a:solidFill>
                  <a:srgbClr val="FFFF00"/>
                </a:solidFill>
              </a:rPr>
              <a:t>verb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202544" y="2932146"/>
            <a:ext cx="7473273" cy="344252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a word that describes an action.</a:t>
            </a:r>
          </a:p>
          <a:p>
            <a:pPr algn="ctr"/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examples?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5B0B4A-F204-58DD-8F25-713317F705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2369" y="1666739"/>
            <a:ext cx="5132301" cy="512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97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960B3172-E289-A788-5CF5-91095D0D7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3782" y="55773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are loads and loads of </a:t>
            </a:r>
            <a:r>
              <a:rPr lang="en-GB" sz="4400" u="sng" dirty="0">
                <a:solidFill>
                  <a:srgbClr val="FFFF00"/>
                </a:solidFill>
              </a:rPr>
              <a:t>verbs</a:t>
            </a:r>
            <a:r>
              <a:rPr lang="en-GB" sz="44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132875" y="2728511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5B0B4A-F204-58DD-8F25-713317F705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2369" y="1666739"/>
            <a:ext cx="5132301" cy="512660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D58C840-2C4A-7186-E533-ECD0839EDD22}"/>
              </a:ext>
            </a:extLst>
          </p:cNvPr>
          <p:cNvSpPr txBox="1">
            <a:spLocks/>
          </p:cNvSpPr>
          <p:nvPr/>
        </p:nvSpPr>
        <p:spPr>
          <a:xfrm>
            <a:off x="6680507" y="2728511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walk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F130DF-565A-1616-9615-710179290024}"/>
              </a:ext>
            </a:extLst>
          </p:cNvPr>
          <p:cNvSpPr txBox="1">
            <a:spLocks/>
          </p:cNvSpPr>
          <p:nvPr/>
        </p:nvSpPr>
        <p:spPr>
          <a:xfrm>
            <a:off x="9290856" y="2718873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3F5C1FC-9704-0013-B40A-079728809DA0}"/>
              </a:ext>
            </a:extLst>
          </p:cNvPr>
          <p:cNvSpPr txBox="1">
            <a:spLocks/>
          </p:cNvSpPr>
          <p:nvPr/>
        </p:nvSpPr>
        <p:spPr>
          <a:xfrm>
            <a:off x="4132875" y="3797775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write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14A145-BF33-0B6E-65D1-6FC0034F87EA}"/>
              </a:ext>
            </a:extLst>
          </p:cNvPr>
          <p:cNvSpPr txBox="1">
            <a:spLocks/>
          </p:cNvSpPr>
          <p:nvPr/>
        </p:nvSpPr>
        <p:spPr>
          <a:xfrm>
            <a:off x="6680507" y="3797775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talk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74DFAD-6DD7-6F7B-F186-86947B99013C}"/>
              </a:ext>
            </a:extLst>
          </p:cNvPr>
          <p:cNvSpPr txBox="1">
            <a:spLocks/>
          </p:cNvSpPr>
          <p:nvPr/>
        </p:nvSpPr>
        <p:spPr>
          <a:xfrm>
            <a:off x="9290856" y="3788137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crawl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6683D9E-7191-A8B4-FA29-97FF0E89690E}"/>
              </a:ext>
            </a:extLst>
          </p:cNvPr>
          <p:cNvSpPr txBox="1">
            <a:spLocks/>
          </p:cNvSpPr>
          <p:nvPr/>
        </p:nvSpPr>
        <p:spPr>
          <a:xfrm>
            <a:off x="4132875" y="4918841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see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3C3127A-FD08-265D-BC0C-C2E7FC7C0C09}"/>
              </a:ext>
            </a:extLst>
          </p:cNvPr>
          <p:cNvSpPr txBox="1">
            <a:spLocks/>
          </p:cNvSpPr>
          <p:nvPr/>
        </p:nvSpPr>
        <p:spPr>
          <a:xfrm>
            <a:off x="6680507" y="4918841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A7F4F7A-A6F4-5844-DDEF-5FBBE59F1954}"/>
              </a:ext>
            </a:extLst>
          </p:cNvPr>
          <p:cNvSpPr txBox="1">
            <a:spLocks/>
          </p:cNvSpPr>
          <p:nvPr/>
        </p:nvSpPr>
        <p:spPr>
          <a:xfrm>
            <a:off x="9290856" y="4909203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make</a:t>
            </a:r>
          </a:p>
        </p:txBody>
      </p:sp>
    </p:spTree>
    <p:extLst>
      <p:ext uri="{BB962C8B-B14F-4D97-AF65-F5344CB8AC3E}">
        <p14:creationId xmlns:p14="http://schemas.microsoft.com/office/powerpoint/2010/main" val="139810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58E325F-5F73-425A-F4AF-7B43CE9B2C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58" y="811349"/>
            <a:ext cx="9530716" cy="154205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see a pattern when you add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-ing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to a verb?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57" name="Title 20">
            <a:extLst>
              <a:ext uri="{FF2B5EF4-FFF2-40B4-BE49-F238E27FC236}">
                <a16:creationId xmlns:a16="http://schemas.microsoft.com/office/drawing/2014/main" id="{BD30FFCF-12EB-E56F-D2B5-5F7A824392E0}"/>
              </a:ext>
            </a:extLst>
          </p:cNvPr>
          <p:cNvSpPr txBox="1">
            <a:spLocks/>
          </p:cNvSpPr>
          <p:nvPr/>
        </p:nvSpPr>
        <p:spPr>
          <a:xfrm>
            <a:off x="2845739" y="2821848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hunt</a:t>
            </a:r>
            <a:endParaRPr lang="en-GB" altLang="en-US" sz="3600" u="sng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9" name="Title 20">
            <a:extLst>
              <a:ext uri="{FF2B5EF4-FFF2-40B4-BE49-F238E27FC236}">
                <a16:creationId xmlns:a16="http://schemas.microsoft.com/office/drawing/2014/main" id="{14BCCAB6-34B1-BFA9-AB7F-67B1A295C121}"/>
              </a:ext>
            </a:extLst>
          </p:cNvPr>
          <p:cNvSpPr txBox="1">
            <a:spLocks/>
          </p:cNvSpPr>
          <p:nvPr/>
        </p:nvSpPr>
        <p:spPr>
          <a:xfrm>
            <a:off x="8110399" y="2795275"/>
            <a:ext cx="204487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hunt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ing</a:t>
            </a:r>
          </a:p>
        </p:txBody>
      </p:sp>
      <p:sp>
        <p:nvSpPr>
          <p:cNvPr id="2" name="Plus Sign 1">
            <a:extLst>
              <a:ext uri="{FF2B5EF4-FFF2-40B4-BE49-F238E27FC236}">
                <a16:creationId xmlns:a16="http://schemas.microsoft.com/office/drawing/2014/main" id="{D3751357-F0C3-F6AD-C9EE-CEF4CC9E4061}"/>
              </a:ext>
            </a:extLst>
          </p:cNvPr>
          <p:cNvSpPr/>
          <p:nvPr/>
        </p:nvSpPr>
        <p:spPr>
          <a:xfrm>
            <a:off x="4583094" y="2821848"/>
            <a:ext cx="650033" cy="685814"/>
          </a:xfrm>
          <a:prstGeom prst="mathPlus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Title 20">
            <a:extLst>
              <a:ext uri="{FF2B5EF4-FFF2-40B4-BE49-F238E27FC236}">
                <a16:creationId xmlns:a16="http://schemas.microsoft.com/office/drawing/2014/main" id="{A440C2DD-2685-C982-D6D6-E4DF8452DB49}"/>
              </a:ext>
            </a:extLst>
          </p:cNvPr>
          <p:cNvSpPr txBox="1">
            <a:spLocks/>
          </p:cNvSpPr>
          <p:nvPr/>
        </p:nvSpPr>
        <p:spPr>
          <a:xfrm>
            <a:off x="5365318" y="2798719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rgbClr val="FFFF00"/>
                </a:solidFill>
                <a:latin typeface="+mj-lt"/>
              </a:rPr>
              <a:t>ing</a:t>
            </a:r>
            <a:endParaRPr lang="en-GB" altLang="en-US" sz="3600" u="sng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Equals 4">
            <a:extLst>
              <a:ext uri="{FF2B5EF4-FFF2-40B4-BE49-F238E27FC236}">
                <a16:creationId xmlns:a16="http://schemas.microsoft.com/office/drawing/2014/main" id="{6D54504E-C3E9-FA21-2C0C-74393C0D1771}"/>
              </a:ext>
            </a:extLst>
          </p:cNvPr>
          <p:cNvSpPr/>
          <p:nvPr/>
        </p:nvSpPr>
        <p:spPr>
          <a:xfrm>
            <a:off x="7196538" y="2907172"/>
            <a:ext cx="741523" cy="486828"/>
          </a:xfrm>
          <a:prstGeom prst="mathEqual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Title 20">
            <a:extLst>
              <a:ext uri="{FF2B5EF4-FFF2-40B4-BE49-F238E27FC236}">
                <a16:creationId xmlns:a16="http://schemas.microsoft.com/office/drawing/2014/main" id="{CDA5312B-00AA-631D-E116-4285B2B73849}"/>
              </a:ext>
            </a:extLst>
          </p:cNvPr>
          <p:cNvSpPr txBox="1">
            <a:spLocks/>
          </p:cNvSpPr>
          <p:nvPr/>
        </p:nvSpPr>
        <p:spPr>
          <a:xfrm>
            <a:off x="2845739" y="3876585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buzz</a:t>
            </a:r>
            <a:endParaRPr lang="en-GB" altLang="en-US" sz="3600" u="sng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Title 20">
            <a:extLst>
              <a:ext uri="{FF2B5EF4-FFF2-40B4-BE49-F238E27FC236}">
                <a16:creationId xmlns:a16="http://schemas.microsoft.com/office/drawing/2014/main" id="{F764FBCD-64BA-1F3D-0388-72DCB8D48039}"/>
              </a:ext>
            </a:extLst>
          </p:cNvPr>
          <p:cNvSpPr txBox="1">
            <a:spLocks/>
          </p:cNvSpPr>
          <p:nvPr/>
        </p:nvSpPr>
        <p:spPr>
          <a:xfrm>
            <a:off x="8110399" y="3850012"/>
            <a:ext cx="204487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buzz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ing</a:t>
            </a:r>
          </a:p>
        </p:txBody>
      </p:sp>
      <p:sp>
        <p:nvSpPr>
          <p:cNvPr id="29" name="Plus Sign 28">
            <a:extLst>
              <a:ext uri="{FF2B5EF4-FFF2-40B4-BE49-F238E27FC236}">
                <a16:creationId xmlns:a16="http://schemas.microsoft.com/office/drawing/2014/main" id="{444BA905-43D3-5607-C5E9-12B025B15E4F}"/>
              </a:ext>
            </a:extLst>
          </p:cNvPr>
          <p:cNvSpPr/>
          <p:nvPr/>
        </p:nvSpPr>
        <p:spPr>
          <a:xfrm>
            <a:off x="4583094" y="3876585"/>
            <a:ext cx="650033" cy="685814"/>
          </a:xfrm>
          <a:prstGeom prst="mathPlus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itle 20">
            <a:extLst>
              <a:ext uri="{FF2B5EF4-FFF2-40B4-BE49-F238E27FC236}">
                <a16:creationId xmlns:a16="http://schemas.microsoft.com/office/drawing/2014/main" id="{555EF59B-037A-5787-9D9D-D7715CB4D7E9}"/>
              </a:ext>
            </a:extLst>
          </p:cNvPr>
          <p:cNvSpPr txBox="1">
            <a:spLocks/>
          </p:cNvSpPr>
          <p:nvPr/>
        </p:nvSpPr>
        <p:spPr>
          <a:xfrm>
            <a:off x="5365318" y="3853456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rgbClr val="FFFF00"/>
                </a:solidFill>
                <a:latin typeface="+mj-lt"/>
              </a:rPr>
              <a:t>ing</a:t>
            </a:r>
            <a:endParaRPr lang="en-GB" altLang="en-US" sz="3600" u="sng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69FE06A7-D6F0-E044-E971-B087FB5A2B9B}"/>
              </a:ext>
            </a:extLst>
          </p:cNvPr>
          <p:cNvSpPr/>
          <p:nvPr/>
        </p:nvSpPr>
        <p:spPr>
          <a:xfrm>
            <a:off x="7196538" y="3961909"/>
            <a:ext cx="741523" cy="486828"/>
          </a:xfrm>
          <a:prstGeom prst="mathEqual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2" name="Title 20">
            <a:extLst>
              <a:ext uri="{FF2B5EF4-FFF2-40B4-BE49-F238E27FC236}">
                <a16:creationId xmlns:a16="http://schemas.microsoft.com/office/drawing/2014/main" id="{B8F74645-035E-0240-9B0E-6A3DBA3322C6}"/>
              </a:ext>
            </a:extLst>
          </p:cNvPr>
          <p:cNvSpPr txBox="1">
            <a:spLocks/>
          </p:cNvSpPr>
          <p:nvPr/>
        </p:nvSpPr>
        <p:spPr>
          <a:xfrm>
            <a:off x="2845739" y="5011099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jump</a:t>
            </a:r>
            <a:endParaRPr lang="en-GB" altLang="en-US" sz="3600" u="sng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Title 20">
            <a:extLst>
              <a:ext uri="{FF2B5EF4-FFF2-40B4-BE49-F238E27FC236}">
                <a16:creationId xmlns:a16="http://schemas.microsoft.com/office/drawing/2014/main" id="{52524374-1AF6-7D53-20DC-78A0C8C67554}"/>
              </a:ext>
            </a:extLst>
          </p:cNvPr>
          <p:cNvSpPr txBox="1">
            <a:spLocks/>
          </p:cNvSpPr>
          <p:nvPr/>
        </p:nvSpPr>
        <p:spPr>
          <a:xfrm>
            <a:off x="8110399" y="4984526"/>
            <a:ext cx="204487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jump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ing</a:t>
            </a:r>
          </a:p>
        </p:txBody>
      </p:sp>
      <p:sp>
        <p:nvSpPr>
          <p:cNvPr id="44" name="Plus Sign 43">
            <a:extLst>
              <a:ext uri="{FF2B5EF4-FFF2-40B4-BE49-F238E27FC236}">
                <a16:creationId xmlns:a16="http://schemas.microsoft.com/office/drawing/2014/main" id="{357883BF-0FD5-F376-D128-744ED3527299}"/>
              </a:ext>
            </a:extLst>
          </p:cNvPr>
          <p:cNvSpPr/>
          <p:nvPr/>
        </p:nvSpPr>
        <p:spPr>
          <a:xfrm>
            <a:off x="4583094" y="5011099"/>
            <a:ext cx="650033" cy="685814"/>
          </a:xfrm>
          <a:prstGeom prst="mathPlus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Title 20">
            <a:extLst>
              <a:ext uri="{FF2B5EF4-FFF2-40B4-BE49-F238E27FC236}">
                <a16:creationId xmlns:a16="http://schemas.microsoft.com/office/drawing/2014/main" id="{1A9BE62B-BE89-CBE0-4190-9E44C06B0698}"/>
              </a:ext>
            </a:extLst>
          </p:cNvPr>
          <p:cNvSpPr txBox="1">
            <a:spLocks/>
          </p:cNvSpPr>
          <p:nvPr/>
        </p:nvSpPr>
        <p:spPr>
          <a:xfrm>
            <a:off x="5365318" y="4987970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rgbClr val="FFFF00"/>
                </a:solidFill>
                <a:latin typeface="+mj-lt"/>
              </a:rPr>
              <a:t>ing</a:t>
            </a:r>
            <a:endParaRPr lang="en-GB" altLang="en-US" sz="3600" u="sng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46" name="Equals 45">
            <a:extLst>
              <a:ext uri="{FF2B5EF4-FFF2-40B4-BE49-F238E27FC236}">
                <a16:creationId xmlns:a16="http://schemas.microsoft.com/office/drawing/2014/main" id="{71E323F1-567F-F229-565D-1537284334D2}"/>
              </a:ext>
            </a:extLst>
          </p:cNvPr>
          <p:cNvSpPr/>
          <p:nvPr/>
        </p:nvSpPr>
        <p:spPr>
          <a:xfrm>
            <a:off x="7196538" y="5096423"/>
            <a:ext cx="741523" cy="486828"/>
          </a:xfrm>
          <a:prstGeom prst="mathEqual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97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60218" y="1810633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was a magical copyer that could duplicate anything placed inside it.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332509" y="3311010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was a magical copier that could duplicate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anything placed inside it.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421733-FCB3-A739-587D-8ABEE680E32B}"/>
              </a:ext>
            </a:extLst>
          </p:cNvPr>
          <p:cNvSpPr txBox="1"/>
          <p:nvPr/>
        </p:nvSpPr>
        <p:spPr>
          <a:xfrm>
            <a:off x="186442" y="4840353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was a magical cop</a:t>
            </a:r>
            <a:r>
              <a:rPr lang="en-GB" sz="3600" u="sng" dirty="0">
                <a:solidFill>
                  <a:srgbClr val="FF0000"/>
                </a:solidFill>
              </a:rPr>
              <a:t>ier</a:t>
            </a:r>
            <a:r>
              <a:rPr lang="en-GB" sz="3600" dirty="0">
                <a:solidFill>
                  <a:schemeClr val="bg1"/>
                </a:solidFill>
              </a:rPr>
              <a:t> that could duplicate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anything placed inside it.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7389B8D-321F-3FF7-792B-50C5F34CD7FF}"/>
              </a:ext>
            </a:extLst>
          </p:cNvPr>
          <p:cNvCxnSpPr>
            <a:cxnSpLocks/>
          </p:cNvCxnSpPr>
          <p:nvPr/>
        </p:nvCxnSpPr>
        <p:spPr>
          <a:xfrm>
            <a:off x="2292541" y="3167313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4302BAA-E48B-C018-7400-8D809705E373}"/>
              </a:ext>
            </a:extLst>
          </p:cNvPr>
          <p:cNvCxnSpPr>
            <a:cxnSpLocks/>
          </p:cNvCxnSpPr>
          <p:nvPr/>
        </p:nvCxnSpPr>
        <p:spPr>
          <a:xfrm>
            <a:off x="2292541" y="4692636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886</Words>
  <Application>Microsoft Office PowerPoint</Application>
  <PresentationFormat>Widescreen</PresentationFormat>
  <Paragraphs>133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FLASH BACK: Adding suffixes that start with a vowel to words of more than one syllable.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see a pattern when you add  -ing to a verb?</vt:lpstr>
      <vt:lpstr>Can you spot the spelling mistakes?</vt:lpstr>
      <vt:lpstr>Can you spot the spelling mistakes?</vt:lpstr>
      <vt:lpstr>PowerPoint Presentation</vt:lpstr>
      <vt:lpstr>PowerPoint Presentation</vt:lpstr>
      <vt:lpstr>Can you see a pattern when you add -ed,  -er, -est, -ing and –y to words ending e?</vt:lpstr>
      <vt:lpstr>Can you spot the spelling mistakes?</vt:lpstr>
      <vt:lpstr>PowerPoint Presentation</vt:lpstr>
      <vt:lpstr>PowerPoint Presentation</vt:lpstr>
      <vt:lpstr>Can you see a pattern when you  add -ed or -ing to  words that end ‘vowel, consonant’?</vt:lpstr>
      <vt:lpstr>Can you see a pattern when you  add -ed or -ing to  words that  end ‘vowel, consonant’?</vt:lpstr>
      <vt:lpstr>Can you see a pattern when you  add -er,  -est or -y  to words that end ‘vowel, consonant’?</vt:lpstr>
      <vt:lpstr>Can you see a pattern when you  add -er,  -est or -y  to words that end ‘vowel, consonant’?</vt:lpstr>
      <vt:lpstr>Can you spot the spelling mistakes?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2025-12-08T16:25:37Z</dcterms:modified>
</cp:coreProperties>
</file>