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6" r:id="rId2"/>
    <p:sldId id="389" r:id="rId3"/>
    <p:sldId id="274" r:id="rId4"/>
    <p:sldId id="285" r:id="rId5"/>
    <p:sldId id="373" r:id="rId6"/>
    <p:sldId id="312" r:id="rId7"/>
    <p:sldId id="326" r:id="rId8"/>
    <p:sldId id="340" r:id="rId9"/>
    <p:sldId id="328" r:id="rId10"/>
    <p:sldId id="330" r:id="rId11"/>
    <p:sldId id="332" r:id="rId12"/>
    <p:sldId id="281" r:id="rId13"/>
    <p:sldId id="334" r:id="rId14"/>
    <p:sldId id="338" r:id="rId15"/>
    <p:sldId id="371" r:id="rId16"/>
    <p:sldId id="372" r:id="rId17"/>
    <p:sldId id="361" r:id="rId18"/>
    <p:sldId id="364" r:id="rId19"/>
    <p:sldId id="363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371C9A-B14C-421B-9124-4713A6B00A73}" v="9" dt="2025-12-08T16:25:27.5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5-12-08T16:25:27.533" v="11"/>
      <pc:docMkLst>
        <pc:docMk/>
      </pc:docMkLst>
      <pc:sldChg chg="addSp delSp modSp mod delAnim modAnim">
        <pc:chgData name="Glen Jones" userId="e846aaca-4b24-4b13-b0d0-f2308e16b284" providerId="ADAL" clId="{ED47ACC3-9597-4D89-A1DC-43CF280EF274}" dt="2025-12-08T16:23:45.750" v="9" actId="20577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23:45.750" v="9" actId="20577"/>
          <ac:spMkLst>
            <pc:docMk/>
            <pc:sldMk cId="0" sldId="277"/>
            <ac:spMk id="2" creationId="{1FA6549C-9272-9EC1-6E65-F92BF4458F2A}"/>
          </ac:spMkLst>
        </pc:spChg>
        <pc:spChg chg="add del mod">
          <ac:chgData name="Glen Jones" userId="e846aaca-4b24-4b13-b0d0-f2308e16b284" providerId="ADAL" clId="{ED47ACC3-9597-4D89-A1DC-43CF280EF274}" dt="2025-12-08T16:23:34.936" v="4" actId="478"/>
          <ac:spMkLst>
            <pc:docMk/>
            <pc:sldMk cId="0" sldId="277"/>
            <ac:spMk id="4" creationId="{87F64D3C-EFA0-3E51-2E9E-D399B0B44597}"/>
          </ac:spMkLst>
        </pc:spChg>
      </pc:sldChg>
      <pc:sldChg chg="del">
        <pc:chgData name="Glen Jones" userId="e846aaca-4b24-4b13-b0d0-f2308e16b284" providerId="ADAL" clId="{ED47ACC3-9597-4D89-A1DC-43CF280EF274}" dt="2025-12-08T16:22:07.775" v="2" actId="47"/>
        <pc:sldMkLst>
          <pc:docMk/>
          <pc:sldMk cId="2355754654" sldId="359"/>
        </pc:sldMkLst>
      </pc:sldChg>
      <pc:sldChg chg="addSp delSp modSp add mod">
        <pc:chgData name="Glen Jones" userId="e846aaca-4b24-4b13-b0d0-f2308e16b284" providerId="ADAL" clId="{ED47ACC3-9597-4D89-A1DC-43CF280EF274}" dt="2025-12-08T16:25:27.533" v="11"/>
        <pc:sldMkLst>
          <pc:docMk/>
          <pc:sldMk cId="461087981" sldId="386"/>
        </pc:sldMkLst>
        <pc:spChg chg="del">
          <ac:chgData name="Glen Jones" userId="e846aaca-4b24-4b13-b0d0-f2308e16b284" providerId="ADAL" clId="{ED47ACC3-9597-4D89-A1DC-43CF280EF274}" dt="2025-12-08T16:25:23.206" v="10" actId="478"/>
          <ac:spMkLst>
            <pc:docMk/>
            <pc:sldMk cId="461087981" sldId="386"/>
            <ac:spMk id="4" creationId="{6B0D9DF3-0FDA-8A95-065D-04DA63B249D3}"/>
          </ac:spMkLst>
        </pc:spChg>
        <pc:spChg chg="add mod">
          <ac:chgData name="Glen Jones" userId="e846aaca-4b24-4b13-b0d0-f2308e16b284" providerId="ADAL" clId="{ED47ACC3-9597-4D89-A1DC-43CF280EF274}" dt="2025-12-08T16:25:27.533" v="11"/>
          <ac:spMkLst>
            <pc:docMk/>
            <pc:sldMk cId="461087981" sldId="386"/>
            <ac:spMk id="7" creationId="{836937A0-798B-24FA-3440-AD2848453FB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AB99116-11FB-44A6-5CA0-8A60AD164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would you describe your best friend?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427" y="2022787"/>
            <a:ext cx="2709114" cy="34905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4971515" y="30156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descr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34135F-F748-2AE2-08FC-E7C8BEB71C2F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BA4825-261A-76A4-3696-F88E7F585556}"/>
              </a:ext>
            </a:extLst>
          </p:cNvPr>
          <p:cNvSpPr txBox="1">
            <a:spLocks/>
          </p:cNvSpPr>
          <p:nvPr/>
        </p:nvSpPr>
        <p:spPr>
          <a:xfrm>
            <a:off x="2534898" y="5057466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sound.</a:t>
            </a:r>
          </a:p>
        </p:txBody>
      </p:sp>
    </p:spTree>
    <p:extLst>
      <p:ext uri="{BB962C8B-B14F-4D97-AF65-F5344CB8AC3E}">
        <p14:creationId xmlns:p14="http://schemas.microsoft.com/office/powerpoint/2010/main" val="244485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7B88E5F-4786-EEE5-29FC-AFA66BA91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the guide?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117" y="1119456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8208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gu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945166-5815-CD36-5F99-B60B06326C09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7CF94E-3C23-0722-6F4C-FC4C2B971D5C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sound.</a:t>
            </a:r>
          </a:p>
        </p:txBody>
      </p:sp>
    </p:spTree>
    <p:extLst>
      <p:ext uri="{BB962C8B-B14F-4D97-AF65-F5344CB8AC3E}">
        <p14:creationId xmlns:p14="http://schemas.microsoft.com/office/powerpoint/2010/main" val="269154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7C7552B-5EDB-1F98-EF2D-35CAD0AF5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your favourite flavour?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favour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48610"/>
            <a:ext cx="4925919" cy="388380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A11572F-2A08-D5AE-33BA-BAC64F373D36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9170A10-1764-1F1C-2FFF-B354798DA800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8FC1E60-4A20-09EA-D6FD-F0243BB5A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surprise for you.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25" y="1313429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surpr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E6FCC5-B226-F77A-11B1-AB4BBF739CEB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6C1E0A-0AE9-07BC-6F85-B24E1F6D8112}"/>
              </a:ext>
            </a:extLst>
          </p:cNvPr>
          <p:cNvSpPr txBox="1">
            <a:spLocks/>
          </p:cNvSpPr>
          <p:nvPr/>
        </p:nvSpPr>
        <p:spPr>
          <a:xfrm>
            <a:off x="2534897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sound.</a:t>
            </a:r>
          </a:p>
        </p:txBody>
      </p:sp>
    </p:spTree>
    <p:extLst>
      <p:ext uri="{BB962C8B-B14F-4D97-AF65-F5344CB8AC3E}">
        <p14:creationId xmlns:p14="http://schemas.microsoft.com/office/powerpoint/2010/main" val="33882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1AD9B3E-3690-C249-18F7-5F28D2C70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promise to do my homework this evening.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401" y="1302467"/>
            <a:ext cx="4969696" cy="46366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889295" y="295907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prom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89CEB1-AE9E-8DD4-4F1C-2407CA013108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F101AB-582A-FBCC-522B-4367AEC8EF8F}"/>
              </a:ext>
            </a:extLst>
          </p:cNvPr>
          <p:cNvSpPr txBox="1">
            <a:spLocks/>
          </p:cNvSpPr>
          <p:nvPr/>
        </p:nvSpPr>
        <p:spPr>
          <a:xfrm>
            <a:off x="2534897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short /i/ sound.</a:t>
            </a:r>
          </a:p>
        </p:txBody>
      </p:sp>
    </p:spTree>
    <p:extLst>
      <p:ext uri="{BB962C8B-B14F-4D97-AF65-F5344CB8AC3E}">
        <p14:creationId xmlns:p14="http://schemas.microsoft.com/office/powerpoint/2010/main" val="90588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two friends spent the day exploring the meadow, imaygning all sorts of adventures.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two friends spent the day exploring the meadow, imagining all sorts of adventures.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two friends spent the day exploring the meadow,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imagining</a:t>
            </a:r>
            <a:r>
              <a:rPr lang="en-GB" sz="3200" dirty="0">
                <a:solidFill>
                  <a:schemeClr val="bg1"/>
                </a:solidFill>
              </a:rPr>
              <a:t> all sorts of adventures.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78680-BBD7-DFFC-B355-1087CE06E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9D2A41B-63B3-E203-5466-F7A503B5F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695636E-18F6-8A7F-9A0C-8F28232A5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F685131-C600-80D9-43B3-4F15CC1A4D7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6B4D99B-8DBF-5BD3-BF48-E7A6BC88E0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9ABEEF-8F31-CAA2-8082-BAE447446B90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desided to explore a new planet, and he arryved on Earth in his shiny spaceship.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A317225-0A5D-2F3A-204E-AAE64305F94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DDE4079-B088-FD03-AEE3-CF6FA7566E5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8D3D424-8993-44EB-6F85-86A6EBFB010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decided to explore a new planet, and he arrived on Earth in his shiny spaceship.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813F56-F7FD-2580-0768-3B07F7E0BC59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decided</a:t>
            </a:r>
            <a:r>
              <a:rPr lang="en-GB" sz="3200" dirty="0">
                <a:solidFill>
                  <a:schemeClr val="bg1"/>
                </a:solidFill>
              </a:rPr>
              <a:t> to explore a new planet, and 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arrived</a:t>
            </a:r>
            <a:r>
              <a:rPr lang="en-GB" sz="3200" dirty="0">
                <a:solidFill>
                  <a:schemeClr val="bg1"/>
                </a:solidFill>
              </a:rPr>
              <a:t> on Earth in his shiny spaceship.</a:t>
            </a:r>
          </a:p>
        </p:txBody>
      </p:sp>
    </p:spTree>
    <p:extLst>
      <p:ext uri="{BB962C8B-B14F-4D97-AF65-F5344CB8AC3E}">
        <p14:creationId xmlns:p14="http://schemas.microsoft.com/office/powerpoint/2010/main" val="315002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_ec___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_u___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__sc____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662717" cy="304454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400" dirty="0"/>
              <a:t>arrive</a:t>
            </a:r>
          </a:p>
          <a:p>
            <a:pPr algn="ctr"/>
            <a:r>
              <a:rPr lang="it-IT" sz="4400" dirty="0"/>
              <a:t>decide</a:t>
            </a:r>
          </a:p>
          <a:p>
            <a:pPr algn="ctr"/>
            <a:r>
              <a:rPr lang="it-IT" sz="4400" dirty="0"/>
              <a:t>describe</a:t>
            </a:r>
          </a:p>
          <a:p>
            <a:pPr algn="ctr"/>
            <a:r>
              <a:rPr lang="it-IT" sz="4400" dirty="0"/>
              <a:t>guide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ribe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662717" cy="304454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400" dirty="0"/>
              <a:t>arrive</a:t>
            </a:r>
          </a:p>
          <a:p>
            <a:pPr algn="ctr"/>
            <a:r>
              <a:rPr lang="it-IT" sz="4400" dirty="0"/>
              <a:t>decide</a:t>
            </a:r>
          </a:p>
          <a:p>
            <a:pPr algn="ctr"/>
            <a:r>
              <a:rPr lang="it-IT" sz="4400" dirty="0"/>
              <a:t>describe</a:t>
            </a:r>
          </a:p>
          <a:p>
            <a:pPr algn="ctr"/>
            <a:r>
              <a:rPr lang="it-IT" sz="4400" dirty="0"/>
              <a:t>guide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EDC8E6C7-61D4-0B5F-D844-FAC54B85B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12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34827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ign with red text&#10;&#10;AI-generated content may be incorrect.">
            <a:extLst>
              <a:ext uri="{FF2B5EF4-FFF2-40B4-BE49-F238E27FC236}">
                <a16:creationId xmlns:a16="http://schemas.microsoft.com/office/drawing/2014/main" id="{4643E4F7-2BE7-24BA-13E3-0EF06035A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082" y="1504508"/>
            <a:ext cx="5550436" cy="498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717ACFD-F347-54CF-41BF-C9C4EDCD5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EBC166B-9D85-D283-5AB2-76F037E2220C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54D756D-540A-0611-3EF4-74EA174ABA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311" y="2299552"/>
            <a:ext cx="3267562" cy="285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arrive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decide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describe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guide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surprise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2337282"/>
            <a:ext cx="4260338" cy="175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6.	favourite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imagine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8.	promise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7C25804-38E6-ACC9-4258-5FA26C8F29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FA6549C-9272-9EC1-6E65-F92BF4458F2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C10A979-D91D-7E2E-946D-E6E364E846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18585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Split digraph i-e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(long and short sound).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80A3EF8-9636-4448-C481-30326D9F0E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75158" y="-1657576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2806E36-4869-8ADE-2E72-515FF5D5E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18576" y="5113554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0.17786 0.336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16029 -0.230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-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9E88BBCB-8564-C648-BAF7-B86C5600A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907341-FFE6-42D5-7891-381988656421}"/>
              </a:ext>
            </a:extLst>
          </p:cNvPr>
          <p:cNvSpPr txBox="1"/>
          <p:nvPr/>
        </p:nvSpPr>
        <p:spPr>
          <a:xfrm>
            <a:off x="872058" y="462138"/>
            <a:ext cx="4850011" cy="2724122"/>
          </a:xfrm>
          <a:prstGeom prst="roundRect">
            <a:avLst/>
          </a:prstGeom>
          <a:solidFill>
            <a:srgbClr val="7030A0"/>
          </a:solidFill>
          <a:ln w="50800">
            <a:solidFill>
              <a:schemeClr val="tx2"/>
            </a:solidFill>
          </a:ln>
        </p:spPr>
        <p:txBody>
          <a:bodyPr wrap="square" rtlCol="0" anchor="ctr"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ndika" panose="02000000000000000000" pitchFamily="2" charset="0"/>
              </a:rPr>
              <a:t>What do these words have in common?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63B95D-5546-CB41-8D67-1407D9B89DD9}"/>
              </a:ext>
            </a:extLst>
          </p:cNvPr>
          <p:cNvSpPr txBox="1"/>
          <p:nvPr/>
        </p:nvSpPr>
        <p:spPr>
          <a:xfrm>
            <a:off x="6742490" y="462138"/>
            <a:ext cx="3391323" cy="5828883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arrive 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decide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describe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guide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surprise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favourite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imagine</a:t>
            </a:r>
          </a:p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promise</a:t>
            </a:r>
            <a:endParaRPr lang="en-US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4F08-25F8-5EB0-3991-439DFC323DBB}"/>
              </a:ext>
            </a:extLst>
          </p:cNvPr>
          <p:cNvSpPr txBox="1"/>
          <p:nvPr/>
        </p:nvSpPr>
        <p:spPr>
          <a:xfrm>
            <a:off x="6757036" y="462138"/>
            <a:ext cx="3391323" cy="5828883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arr</a:t>
            </a:r>
            <a:r>
              <a:rPr lang="en-GB" sz="4400" b="0" i="0" u="sng" dirty="0">
                <a:solidFill>
                  <a:srgbClr val="FFFF00"/>
                </a:solidFill>
                <a:effectLst/>
                <a:latin typeface="Andika" panose="02000000000000000000" pitchFamily="2" charset="0"/>
              </a:rPr>
              <a:t>i</a:t>
            </a: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v</a:t>
            </a:r>
            <a:r>
              <a:rPr lang="en-GB" sz="4400" b="0" i="0" u="sng" dirty="0">
                <a:solidFill>
                  <a:srgbClr val="FFFF00"/>
                </a:solidFill>
                <a:effectLst/>
                <a:latin typeface="Andika" panose="02000000000000000000" pitchFamily="2" charset="0"/>
              </a:rPr>
              <a:t>e</a:t>
            </a: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 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dec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descr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b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gu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surpr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favour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t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imag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n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endParaRPr lang="en-GB" sz="4400" b="0" i="0" dirty="0">
              <a:solidFill>
                <a:schemeClr val="bg1"/>
              </a:solidFill>
              <a:effectLst/>
              <a:latin typeface="Andika" panose="02000000000000000000" pitchFamily="2" charset="0"/>
            </a:endParaRPr>
          </a:p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prom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endParaRPr lang="en-US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9AF451-6BB7-0114-0F82-5CA6AC2A77F5}"/>
              </a:ext>
            </a:extLst>
          </p:cNvPr>
          <p:cNvSpPr txBox="1"/>
          <p:nvPr/>
        </p:nvSpPr>
        <p:spPr>
          <a:xfrm>
            <a:off x="872057" y="3566899"/>
            <a:ext cx="4850011" cy="2724122"/>
          </a:xfrm>
          <a:prstGeom prst="roundRect">
            <a:avLst/>
          </a:prstGeom>
          <a:solidFill>
            <a:srgbClr val="7030A0"/>
          </a:solidFill>
          <a:ln w="50800">
            <a:solidFill>
              <a:schemeClr val="tx2"/>
            </a:solidFill>
          </a:ln>
        </p:spPr>
        <p:txBody>
          <a:bodyPr wrap="square" rtlCol="0" anchor="ctr">
            <a:no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These words all have the  ‘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i-e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’ split digraph. </a:t>
            </a:r>
          </a:p>
        </p:txBody>
      </p:sp>
    </p:spTree>
    <p:extLst>
      <p:ext uri="{BB962C8B-B14F-4D97-AF65-F5344CB8AC3E}">
        <p14:creationId xmlns:p14="http://schemas.microsoft.com/office/powerpoint/2010/main" val="130082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705AE-9398-671A-C0EA-9FC97CADB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F8F4A99-D22A-E61F-F784-9D4AAA9F3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CBD3FA-0D58-89B8-ED49-CA833D9F7493}"/>
              </a:ext>
            </a:extLst>
          </p:cNvPr>
          <p:cNvSpPr txBox="1"/>
          <p:nvPr/>
        </p:nvSpPr>
        <p:spPr>
          <a:xfrm>
            <a:off x="872058" y="462138"/>
            <a:ext cx="4850011" cy="2724122"/>
          </a:xfrm>
          <a:prstGeom prst="roundRect">
            <a:avLst/>
          </a:prstGeom>
          <a:solidFill>
            <a:srgbClr val="7030A0"/>
          </a:solidFill>
          <a:ln w="50800">
            <a:solidFill>
              <a:schemeClr val="tx2"/>
            </a:solidFill>
          </a:ln>
        </p:spPr>
        <p:txBody>
          <a:bodyPr wrap="square" rtlCol="0" anchor="ctr"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ndika" panose="02000000000000000000" pitchFamily="2" charset="0"/>
              </a:rPr>
              <a:t>Listen to them again: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E658B4-E0BA-AF9A-726B-4850F5BF6F49}"/>
              </a:ext>
            </a:extLst>
          </p:cNvPr>
          <p:cNvSpPr txBox="1"/>
          <p:nvPr/>
        </p:nvSpPr>
        <p:spPr>
          <a:xfrm>
            <a:off x="6813596" y="283029"/>
            <a:ext cx="3391323" cy="3780592"/>
          </a:xfrm>
          <a:prstGeom prst="roundRect">
            <a:avLst>
              <a:gd name="adj" fmla="val 12220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arr</a:t>
            </a:r>
            <a:r>
              <a:rPr lang="en-GB" sz="4400" b="0" i="0" u="sng" dirty="0">
                <a:solidFill>
                  <a:srgbClr val="FFFF00"/>
                </a:solidFill>
                <a:effectLst/>
                <a:latin typeface="Andika" panose="02000000000000000000" pitchFamily="2" charset="0"/>
              </a:rPr>
              <a:t>i</a:t>
            </a: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v</a:t>
            </a:r>
            <a:r>
              <a:rPr lang="en-GB" sz="4400" b="0" i="0" u="sng" dirty="0">
                <a:solidFill>
                  <a:srgbClr val="FFFF00"/>
                </a:solidFill>
                <a:effectLst/>
                <a:latin typeface="Andika" panose="02000000000000000000" pitchFamily="2" charset="0"/>
              </a:rPr>
              <a:t>e</a:t>
            </a: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 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dec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descr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b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gu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surpr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endParaRPr lang="en-US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722FD2-390D-B1F5-5DE4-4C2E2207C065}"/>
              </a:ext>
            </a:extLst>
          </p:cNvPr>
          <p:cNvSpPr txBox="1"/>
          <p:nvPr/>
        </p:nvSpPr>
        <p:spPr>
          <a:xfrm>
            <a:off x="872058" y="3840276"/>
            <a:ext cx="4850011" cy="2724122"/>
          </a:xfrm>
          <a:prstGeom prst="roundRect">
            <a:avLst/>
          </a:prstGeom>
          <a:solidFill>
            <a:srgbClr val="7030A0"/>
          </a:solidFill>
          <a:ln w="50800">
            <a:solidFill>
              <a:schemeClr val="tx2"/>
            </a:solidFill>
          </a:ln>
        </p:spPr>
        <p:txBody>
          <a:bodyPr wrap="square" rtlCol="0" anchor="ctr">
            <a:no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Why have they been split into two groups?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1B72DC-6D8B-7400-1652-7B30D44D2EC1}"/>
              </a:ext>
            </a:extLst>
          </p:cNvPr>
          <p:cNvSpPr txBox="1"/>
          <p:nvPr/>
        </p:nvSpPr>
        <p:spPr>
          <a:xfrm>
            <a:off x="6813596" y="4286021"/>
            <a:ext cx="3391323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favour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t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imag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n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endParaRPr lang="en-GB" sz="4400" b="0" i="0" dirty="0">
              <a:solidFill>
                <a:schemeClr val="bg1"/>
              </a:solidFill>
              <a:effectLst/>
              <a:latin typeface="Andika" panose="02000000000000000000" pitchFamily="2" charset="0"/>
            </a:endParaRPr>
          </a:p>
          <a:p>
            <a:pPr algn="ctr"/>
            <a:r>
              <a:rPr lang="en-GB" sz="4400" b="0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prom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</a:t>
            </a:r>
            <a:r>
              <a:rPr lang="en-GB" sz="4400" u="sng" dirty="0">
                <a:solidFill>
                  <a:srgbClr val="FFFF00"/>
                </a:solidFill>
                <a:latin typeface="Andika" panose="02000000000000000000" pitchFamily="2" charset="0"/>
              </a:rPr>
              <a:t>e</a:t>
            </a:r>
            <a:endParaRPr lang="en-US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9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4691D36-3722-58DC-2019-B98C80409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144000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split digraph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i-e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can make two different sounds. 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02587" y="2434731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like in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</a:t>
            </a:r>
            <a:r>
              <a:rPr lang="en-GB" sz="3600" b="1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600" b="1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dec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81A906F-FF67-CA33-7860-2583A88603A8}"/>
              </a:ext>
            </a:extLst>
          </p:cNvPr>
          <p:cNvSpPr txBox="1">
            <a:spLocks/>
          </p:cNvSpPr>
          <p:nvPr/>
        </p:nvSpPr>
        <p:spPr>
          <a:xfrm>
            <a:off x="1302588" y="4496198"/>
            <a:ext cx="9404553" cy="144655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/i/ sound like in favour</a:t>
            </a:r>
            <a:r>
              <a:rPr lang="en-GB" sz="3600" b="1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b="1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imag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727102-E16F-3E51-6FDB-DA4F2D9CE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time will they arrive?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4594996" y="3320752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arr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v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4ACAAD-C80A-4C03-FC0E-B68BEC2C1F62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65D279-6F35-9653-8072-1008753098DB}"/>
              </a:ext>
            </a:extLst>
          </p:cNvPr>
          <p:cNvSpPr txBox="1">
            <a:spLocks/>
          </p:cNvSpPr>
          <p:nvPr/>
        </p:nvSpPr>
        <p:spPr>
          <a:xfrm>
            <a:off x="2534897" y="5036232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sound.</a:t>
            </a:r>
          </a:p>
        </p:txBody>
      </p:sp>
    </p:spTree>
    <p:extLst>
      <p:ext uri="{BB962C8B-B14F-4D97-AF65-F5344CB8AC3E}">
        <p14:creationId xmlns:p14="http://schemas.microsoft.com/office/powerpoint/2010/main" val="93239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699BD272-79D1-10BA-B506-3DC86D36E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imagine winning the lottery?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796595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imag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n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E21209-CDC1-E9D2-B1BF-479F8290B5EA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67B42F-FD96-E0D6-F5BF-00EE526BEA91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short /i/ sound.</a:t>
            </a:r>
          </a:p>
        </p:txBody>
      </p:sp>
    </p:spTree>
    <p:extLst>
      <p:ext uri="{BB962C8B-B14F-4D97-AF65-F5344CB8AC3E}">
        <p14:creationId xmlns:p14="http://schemas.microsoft.com/office/powerpoint/2010/main" val="110460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D97E34E-4771-4830-19D2-760ED9A97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need to decide what I am going to wear.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3228" y="166680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4603962" y="3062499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dec</a:t>
            </a:r>
            <a:r>
              <a:rPr lang="en-GB" sz="8000" dirty="0">
                <a:solidFill>
                  <a:srgbClr val="7030A0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8CAD12-0475-BD95-7150-3DBFD7A8FB57}"/>
              </a:ext>
            </a:extLst>
          </p:cNvPr>
          <p:cNvSpPr txBox="1">
            <a:spLocks/>
          </p:cNvSpPr>
          <p:nvPr/>
        </p:nvSpPr>
        <p:spPr>
          <a:xfrm>
            <a:off x="2534898" y="5061405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 or short /i/ sound?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97EA9C-7233-B005-9EC3-9A05FCDB23C6}"/>
              </a:ext>
            </a:extLst>
          </p:cNvPr>
          <p:cNvSpPr txBox="1">
            <a:spLocks/>
          </p:cNvSpPr>
          <p:nvPr/>
        </p:nvSpPr>
        <p:spPr>
          <a:xfrm>
            <a:off x="2534898" y="5088900"/>
            <a:ext cx="9404553" cy="1440000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/igh/ sound.</a:t>
            </a:r>
          </a:p>
        </p:txBody>
      </p:sp>
    </p:spTree>
    <p:extLst>
      <p:ext uri="{BB962C8B-B14F-4D97-AF65-F5344CB8AC3E}">
        <p14:creationId xmlns:p14="http://schemas.microsoft.com/office/powerpoint/2010/main" val="28363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Microsoft Office PowerPoint</Application>
  <PresentationFormat>Widescreen</PresentationFormat>
  <Paragraphs>115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Andika</vt:lpstr>
      <vt:lpstr>Arial</vt:lpstr>
      <vt:lpstr>Office Theme</vt:lpstr>
      <vt:lpstr> How to Use this PowerPoint</vt:lpstr>
      <vt:lpstr>Scrambler has been scrambling!!!</vt:lpstr>
      <vt:lpstr>Split digraph i-e  (long and short sound).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38</cp:revision>
  <dcterms:created xsi:type="dcterms:W3CDTF">2022-05-31T09:42:07Z</dcterms:created>
  <dcterms:modified xsi:type="dcterms:W3CDTF">2025-12-08T16:25:28Z</dcterms:modified>
</cp:coreProperties>
</file>