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2" r:id="rId2"/>
    <p:sldId id="274" r:id="rId3"/>
    <p:sldId id="370" r:id="rId4"/>
    <p:sldId id="386" r:id="rId5"/>
    <p:sldId id="377" r:id="rId6"/>
    <p:sldId id="368" r:id="rId7"/>
    <p:sldId id="330" r:id="rId8"/>
    <p:sldId id="369" r:id="rId9"/>
    <p:sldId id="387" r:id="rId10"/>
    <p:sldId id="378" r:id="rId11"/>
    <p:sldId id="383" r:id="rId12"/>
    <p:sldId id="272" r:id="rId13"/>
    <p:sldId id="279" r:id="rId14"/>
    <p:sldId id="365" r:id="rId15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B5D2C4-E05B-4B3C-BEC3-D3C4086CEFE2}" v="1" dt="2025-12-08T16:32:05.2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2:06.654" v="1" actId="47"/>
      <pc:docMkLst>
        <pc:docMk/>
      </pc:docMkLst>
      <pc:sldChg chg="del">
        <pc:chgData name="Glen Jones" userId="e846aaca-4b24-4b13-b0d0-f2308e16b284" providerId="ADAL" clId="{ED47ACC3-9597-4D89-A1DC-43CF280EF274}" dt="2025-12-08T16:32:06.654" v="1" actId="47"/>
        <pc:sldMkLst>
          <pc:docMk/>
          <pc:sldMk cId="2568357652" sldId="388"/>
        </pc:sldMkLst>
      </pc:sldChg>
      <pc:sldChg chg="add">
        <pc:chgData name="Glen Jones" userId="e846aaca-4b24-4b13-b0d0-f2308e16b284" providerId="ADAL" clId="{ED47ACC3-9597-4D89-A1DC-43CF280EF274}" dt="2025-12-08T16:32:05.271" v="0"/>
        <pc:sldMkLst>
          <pc:docMk/>
          <pc:sldMk cId="461087981" sldId="39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04A160A9-B5CE-5C19-E9E1-A4B7B47615DA}"/>
              </a:ext>
            </a:extLst>
          </p:cNvPr>
          <p:cNvSpPr/>
          <p:nvPr/>
        </p:nvSpPr>
        <p:spPr>
          <a:xfrm>
            <a:off x="1070389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</p:spTree>
    <p:extLst>
      <p:ext uri="{BB962C8B-B14F-4D97-AF65-F5344CB8AC3E}">
        <p14:creationId xmlns:p14="http://schemas.microsoft.com/office/powerpoint/2010/main" val="87833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race, ice, cell, city, fancy, face,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price, nice, mice, icy, dance, or space?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64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icy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city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81597" y="5120721"/>
            <a:ext cx="7980218" cy="13556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The /s/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after e, i or 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727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</a:t>
                </a:r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13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425509" y="211268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fansy spaceship that looked like a giant ise cream cone.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00534" y="42411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spase mise and other aliens from the sity.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09" y="211268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 spaceship that looked like a giant 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cream cone.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00534" y="42379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mi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other aliens from the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/s/ sound spelt sc.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C2B2E5D-5ACA-ACD6-FEFB-8DD2E473FCB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76940A7-A320-ECDE-4478-B6F161714B1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</p:spTree>
    <p:extLst>
      <p:ext uri="{BB962C8B-B14F-4D97-AF65-F5344CB8AC3E}">
        <p14:creationId xmlns:p14="http://schemas.microsoft.com/office/powerpoint/2010/main" val="1733944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miss, access, across,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assess, glass, or mess?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3F1A-79DB-465E-1885-7688B5B9D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A6982F-7E07-326E-933C-506DC6BA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E462-6E99-CA62-47D0-4A40E15DE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s and when do we use ss?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46CED45-C439-2890-23E5-84950A3CB456}"/>
              </a:ext>
            </a:extLst>
          </p:cNvPr>
          <p:cNvSpPr txBox="1">
            <a:spLocks/>
          </p:cNvSpPr>
          <p:nvPr/>
        </p:nvSpPr>
        <p:spPr>
          <a:xfrm>
            <a:off x="3501456" y="2281960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453262-7F11-A9C7-FF96-C79D322E0E89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F34704-BDEA-B66C-1E59-138BADFD0A0A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0C1E8-19E2-F2A9-AD8F-10AA6448C809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6F9ADE-094C-EB91-C962-435091292A96}"/>
              </a:ext>
            </a:extLst>
          </p:cNvPr>
          <p:cNvSpPr txBox="1">
            <a:spLocks/>
          </p:cNvSpPr>
          <p:nvPr/>
        </p:nvSpPr>
        <p:spPr>
          <a:xfrm>
            <a:off x="1452229" y="228917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4725A33-B0D9-684A-6EF5-FC06C65C97AD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A547A-E577-CC30-1F5D-7085E4D6E109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31F399-B726-16FE-9F83-F9230112A372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96C4062-C3B6-14CE-50FB-BE1A62E835A8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3094B9E-E1F1-F8F2-60F3-E3F286CA79B9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0CDA141-2131-A3FD-669A-0A6D03DB3CD4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A8CAAB4-373B-1FB2-BF8C-5028FA57D418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37E0A469-D687-1B80-A6CC-3C80E64EE59D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C168F7B-CAC7-A5D9-C41E-539B5E80845E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23196E1-98C2-0AD9-7F77-CEB61AF1DA9A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41950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61B4-7E1D-BC33-D3FA-22D246D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01551563-B879-3103-DBED-9F63E5CB2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95637-9E8D-34C4-9F4A-A5E1FD198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remember the pattern?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8AC5084-5D2C-51DD-A8BA-9C003132FADC}"/>
              </a:ext>
            </a:extLst>
          </p:cNvPr>
          <p:cNvSpPr txBox="1">
            <a:spLocks/>
          </p:cNvSpPr>
          <p:nvPr/>
        </p:nvSpPr>
        <p:spPr>
          <a:xfrm>
            <a:off x="6750422" y="4597629"/>
            <a:ext cx="4858871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short vowel in a short word before the /s/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E90CDA1-8302-123A-801D-F8009E0E22D4}"/>
              </a:ext>
            </a:extLst>
          </p:cNvPr>
          <p:cNvSpPr txBox="1">
            <a:spLocks/>
          </p:cNvSpPr>
          <p:nvPr/>
        </p:nvSpPr>
        <p:spPr>
          <a:xfrm>
            <a:off x="950259" y="4614741"/>
            <a:ext cx="4598894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or long vowel before the /s/ sound.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CCA4D-EA19-1EB3-195D-BCAAF4B2AA76}"/>
              </a:ext>
            </a:extLst>
          </p:cNvPr>
          <p:cNvSpPr txBox="1">
            <a:spLocks/>
          </p:cNvSpPr>
          <p:nvPr/>
        </p:nvSpPr>
        <p:spPr>
          <a:xfrm>
            <a:off x="3467116" y="1925030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AF53E-E02E-B4BF-09B4-FC0A489C68EF}"/>
              </a:ext>
            </a:extLst>
          </p:cNvPr>
          <p:cNvSpPr txBox="1">
            <a:spLocks/>
          </p:cNvSpPr>
          <p:nvPr/>
        </p:nvSpPr>
        <p:spPr>
          <a:xfrm>
            <a:off x="1356745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DF5C77-B693-A7FD-FB7D-81AC2DB4898F}"/>
              </a:ext>
            </a:extLst>
          </p:cNvPr>
          <p:cNvSpPr txBox="1">
            <a:spLocks/>
          </p:cNvSpPr>
          <p:nvPr/>
        </p:nvSpPr>
        <p:spPr>
          <a:xfrm>
            <a:off x="3467199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A07F08-B16B-8560-7CEA-16968B1E4E28}"/>
              </a:ext>
            </a:extLst>
          </p:cNvPr>
          <p:cNvSpPr txBox="1">
            <a:spLocks/>
          </p:cNvSpPr>
          <p:nvPr/>
        </p:nvSpPr>
        <p:spPr>
          <a:xfrm>
            <a:off x="1356745" y="363917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3D3AFA-7203-DB96-A286-A75B0DEEC761}"/>
              </a:ext>
            </a:extLst>
          </p:cNvPr>
          <p:cNvSpPr txBox="1">
            <a:spLocks/>
          </p:cNvSpPr>
          <p:nvPr/>
        </p:nvSpPr>
        <p:spPr>
          <a:xfrm>
            <a:off x="1356745" y="193224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D7F2D1-0BFB-45A6-339A-56B6EADE4CF8}"/>
              </a:ext>
            </a:extLst>
          </p:cNvPr>
          <p:cNvSpPr txBox="1">
            <a:spLocks/>
          </p:cNvSpPr>
          <p:nvPr/>
        </p:nvSpPr>
        <p:spPr>
          <a:xfrm>
            <a:off x="3467116" y="3646743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99118E-3F25-0799-3BBE-ACFCA1D04A6A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95861-9C05-A431-8060-FBEB3E00E8AF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283E08A-3520-54BB-E7E2-9519977365BE}"/>
              </a:ext>
            </a:extLst>
          </p:cNvPr>
          <p:cNvSpPr txBox="1">
            <a:spLocks/>
          </p:cNvSpPr>
          <p:nvPr/>
        </p:nvSpPr>
        <p:spPr>
          <a:xfrm>
            <a:off x="9363450" y="1987630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4FD0FCF-EA14-D395-537F-7E126C1D4928}"/>
              </a:ext>
            </a:extLst>
          </p:cNvPr>
          <p:cNvSpPr txBox="1">
            <a:spLocks/>
          </p:cNvSpPr>
          <p:nvPr/>
        </p:nvSpPr>
        <p:spPr>
          <a:xfrm>
            <a:off x="7227654" y="1967449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62C366-175A-9B21-F9FE-0CB1A51A5AD7}"/>
              </a:ext>
            </a:extLst>
          </p:cNvPr>
          <p:cNvSpPr txBox="1">
            <a:spLocks/>
          </p:cNvSpPr>
          <p:nvPr/>
        </p:nvSpPr>
        <p:spPr>
          <a:xfrm>
            <a:off x="9363450" y="281463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7625A0-5E7B-F2EE-AE2B-C5E88CA78B31}"/>
              </a:ext>
            </a:extLst>
          </p:cNvPr>
          <p:cNvSpPr txBox="1">
            <a:spLocks/>
          </p:cNvSpPr>
          <p:nvPr/>
        </p:nvSpPr>
        <p:spPr>
          <a:xfrm>
            <a:off x="7227737" y="2793644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954456E-6306-EE96-6027-4BCB5AD8CB91}"/>
              </a:ext>
            </a:extLst>
          </p:cNvPr>
          <p:cNvSpPr txBox="1">
            <a:spLocks/>
          </p:cNvSpPr>
          <p:nvPr/>
        </p:nvSpPr>
        <p:spPr>
          <a:xfrm>
            <a:off x="9353214" y="360028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EEB371B-BF4A-B363-A43E-7B6D5EAA1413}"/>
              </a:ext>
            </a:extLst>
          </p:cNvPr>
          <p:cNvSpPr txBox="1">
            <a:spLocks/>
          </p:cNvSpPr>
          <p:nvPr/>
        </p:nvSpPr>
        <p:spPr>
          <a:xfrm>
            <a:off x="7227654" y="3609464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0CC867E-7095-63E2-A029-4B18E8F2C2D2}"/>
              </a:ext>
            </a:extLst>
          </p:cNvPr>
          <p:cNvSpPr txBox="1">
            <a:spLocks/>
          </p:cNvSpPr>
          <p:nvPr/>
        </p:nvSpPr>
        <p:spPr>
          <a:xfrm>
            <a:off x="3474545" y="1913458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9CA6FE7-C946-CE67-95B5-D59948C051B0}"/>
              </a:ext>
            </a:extLst>
          </p:cNvPr>
          <p:cNvSpPr txBox="1">
            <a:spLocks/>
          </p:cNvSpPr>
          <p:nvPr/>
        </p:nvSpPr>
        <p:spPr>
          <a:xfrm>
            <a:off x="1364174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C8F367C-7F1E-2040-971D-B1E7CE1FB7FF}"/>
              </a:ext>
            </a:extLst>
          </p:cNvPr>
          <p:cNvSpPr txBox="1">
            <a:spLocks/>
          </p:cNvSpPr>
          <p:nvPr/>
        </p:nvSpPr>
        <p:spPr>
          <a:xfrm>
            <a:off x="3474628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68AA4D3-68CF-BD17-7731-8E0B0A04D71A}"/>
              </a:ext>
            </a:extLst>
          </p:cNvPr>
          <p:cNvSpPr txBox="1">
            <a:spLocks/>
          </p:cNvSpPr>
          <p:nvPr/>
        </p:nvSpPr>
        <p:spPr>
          <a:xfrm>
            <a:off x="1364174" y="362760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BADF63D-8F69-89C3-C026-9E12C50B32B4}"/>
              </a:ext>
            </a:extLst>
          </p:cNvPr>
          <p:cNvSpPr txBox="1">
            <a:spLocks/>
          </p:cNvSpPr>
          <p:nvPr/>
        </p:nvSpPr>
        <p:spPr>
          <a:xfrm>
            <a:off x="1364174" y="192067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4C158F8-962A-0108-673F-3CF7CAEBD84D}"/>
              </a:ext>
            </a:extLst>
          </p:cNvPr>
          <p:cNvSpPr txBox="1">
            <a:spLocks/>
          </p:cNvSpPr>
          <p:nvPr/>
        </p:nvSpPr>
        <p:spPr>
          <a:xfrm>
            <a:off x="3474545" y="3635171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65F604-33BF-9215-A698-6D64932CB212}"/>
              </a:ext>
            </a:extLst>
          </p:cNvPr>
          <p:cNvSpPr txBox="1">
            <a:spLocks/>
          </p:cNvSpPr>
          <p:nvPr/>
        </p:nvSpPr>
        <p:spPr>
          <a:xfrm>
            <a:off x="9372608" y="1979728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D4F2B24-0ED9-0423-B174-B98D1AD47F59}"/>
              </a:ext>
            </a:extLst>
          </p:cNvPr>
          <p:cNvSpPr txBox="1">
            <a:spLocks/>
          </p:cNvSpPr>
          <p:nvPr/>
        </p:nvSpPr>
        <p:spPr>
          <a:xfrm>
            <a:off x="7236812" y="1959547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961F79-30A2-79CE-697C-268A3D68A5EA}"/>
              </a:ext>
            </a:extLst>
          </p:cNvPr>
          <p:cNvSpPr txBox="1">
            <a:spLocks/>
          </p:cNvSpPr>
          <p:nvPr/>
        </p:nvSpPr>
        <p:spPr>
          <a:xfrm>
            <a:off x="9372608" y="280673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B29D577-50C0-E06D-DF72-44FB4483CA88}"/>
              </a:ext>
            </a:extLst>
          </p:cNvPr>
          <p:cNvSpPr txBox="1">
            <a:spLocks/>
          </p:cNvSpPr>
          <p:nvPr/>
        </p:nvSpPr>
        <p:spPr>
          <a:xfrm>
            <a:off x="7236895" y="2785742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753B9FE-3C0A-E4AA-D427-F150FE168D84}"/>
              </a:ext>
            </a:extLst>
          </p:cNvPr>
          <p:cNvSpPr txBox="1">
            <a:spLocks/>
          </p:cNvSpPr>
          <p:nvPr/>
        </p:nvSpPr>
        <p:spPr>
          <a:xfrm>
            <a:off x="9362372" y="35923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25902AA-A1CD-B504-E8E8-99A88FD257D3}"/>
              </a:ext>
            </a:extLst>
          </p:cNvPr>
          <p:cNvSpPr txBox="1">
            <a:spLocks/>
          </p:cNvSpPr>
          <p:nvPr/>
        </p:nvSpPr>
        <p:spPr>
          <a:xfrm>
            <a:off x="7236812" y="3601562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88796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6EC0-7179-2F3B-81A2-F6F57714E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30D03D13-5D23-EF13-F42F-F3C1AA727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7AAA0-D5F0-C45C-BEA6-27A20E176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s or ss?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60F8C3E-9220-67B7-DD85-8CA59F120FBC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 or glass?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C0A7AC-5BCD-E8DA-E4DC-B39C1FCE55D1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 or less?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CA63E6-495D-D12F-F782-4E969A854C55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 or sonss?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5CFF9-74F7-2CE9-0C41-B5FC0180D88E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lots or lotss?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7B673A-E04E-BA36-59B6-D5811AD1891C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0FB783-B17A-0137-51B4-E7E4A281C0B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B53F56-ADA8-CF8E-7B83-666755E61962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BACCE6-6672-790C-45EC-BF8DB4232E0B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45DCF0F-F66E-1946-9B7C-FBE5F43E659C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594F928-3D8F-1554-5313-BE523EA54F5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2BBE012-C103-2B61-04D5-091CB607A711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B593BE70-972E-0D9D-4BF6-1E63D8F9B35D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Microsoft Office PowerPoint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FLASH BACK:  The /s/ sound spelt sc.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2025-12-08T16:32:11Z</dcterms:modified>
</cp:coreProperties>
</file>