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86" r:id="rId2"/>
    <p:sldId id="389" r:id="rId3"/>
    <p:sldId id="274" r:id="rId4"/>
    <p:sldId id="269" r:id="rId5"/>
    <p:sldId id="282" r:id="rId6"/>
    <p:sldId id="317" r:id="rId7"/>
    <p:sldId id="323" r:id="rId8"/>
    <p:sldId id="324" r:id="rId9"/>
    <p:sldId id="331" r:id="rId10"/>
    <p:sldId id="332" r:id="rId11"/>
    <p:sldId id="296" r:id="rId12"/>
    <p:sldId id="318" r:id="rId13"/>
    <p:sldId id="319" r:id="rId14"/>
    <p:sldId id="320" r:id="rId15"/>
    <p:sldId id="298" r:id="rId16"/>
    <p:sldId id="321" r:id="rId17"/>
    <p:sldId id="326" r:id="rId18"/>
    <p:sldId id="327" r:id="rId19"/>
    <p:sldId id="328" r:id="rId20"/>
    <p:sldId id="329" r:id="rId21"/>
    <p:sldId id="322" r:id="rId22"/>
    <p:sldId id="299" r:id="rId23"/>
    <p:sldId id="325" r:id="rId24"/>
    <p:sldId id="301" r:id="rId25"/>
    <p:sldId id="399" r:id="rId26"/>
    <p:sldId id="370" r:id="rId27"/>
    <p:sldId id="371" r:id="rId28"/>
    <p:sldId id="360" r:id="rId29"/>
    <p:sldId id="366" r:id="rId30"/>
    <p:sldId id="362" r:id="rId31"/>
    <p:sldId id="363" r:id="rId32"/>
    <p:sldId id="270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71C618-A223-4A3C-A1E7-C47E0B15221E}" v="4" dt="2025-12-08T16:36:29.8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6:29.823" v="4"/>
      <pc:docMkLst>
        <pc:docMk/>
      </pc:docMkLst>
      <pc:sldChg chg="addSp modSp modAnim">
        <pc:chgData name="Glen Jones" userId="e846aaca-4b24-4b13-b0d0-f2308e16b284" providerId="ADAL" clId="{ED47ACC3-9597-4D89-A1DC-43CF280EF274}" dt="2025-12-08T16:36:29.823" v="4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6:29.823" v="4"/>
          <ac:spMkLst>
            <pc:docMk/>
            <pc:sldMk cId="0" sldId="270"/>
            <ac:spMk id="2" creationId="{7F0E7E04-B7DF-5065-60BB-0D3E985D213D}"/>
          </ac:spMkLst>
        </pc:spChg>
      </pc:sldChg>
      <pc:sldChg chg="del">
        <pc:chgData name="Glen Jones" userId="e846aaca-4b24-4b13-b0d0-f2308e16b284" providerId="ADAL" clId="{ED47ACC3-9597-4D89-A1DC-43CF280EF274}" dt="2025-12-08T16:36:15.583" v="1" actId="47"/>
        <pc:sldMkLst>
          <pc:docMk/>
          <pc:sldMk cId="2355754654" sldId="359"/>
        </pc:sldMkLst>
      </pc:sldChg>
      <pc:sldChg chg="addSp modSp add modAnim">
        <pc:chgData name="Glen Jones" userId="e846aaca-4b24-4b13-b0d0-f2308e16b284" providerId="ADAL" clId="{ED47ACC3-9597-4D89-A1DC-43CF280EF274}" dt="2025-12-08T16:36:26.822" v="3"/>
        <pc:sldMkLst>
          <pc:docMk/>
          <pc:sldMk cId="461087981" sldId="386"/>
        </pc:sldMkLst>
        <pc:spChg chg="add mod">
          <ac:chgData name="Glen Jones" userId="e846aaca-4b24-4b13-b0d0-f2308e16b284" providerId="ADAL" clId="{ED47ACC3-9597-4D89-A1DC-43CF280EF274}" dt="2025-12-08T16:36:25.422" v="2"/>
          <ac:spMkLst>
            <pc:docMk/>
            <pc:sldMk cId="461087981" sldId="386"/>
            <ac:spMk id="4" creationId="{B2524835-FE6D-2B53-4F00-E4376B25088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, background pattern&#10;&#10;Description automatically generated">
            <a:extLst>
              <a:ext uri="{FF2B5EF4-FFF2-40B4-BE49-F238E27FC236}">
                <a16:creationId xmlns:a16="http://schemas.microsoft.com/office/drawing/2014/main" id="{A981080E-C5CC-E6A0-9455-F58AC3DAA3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maths homework is tough.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8" name="Picture 7" descr="Text, letter&#10;&#10;Description automatically generated with medium confidence">
            <a:extLst>
              <a:ext uri="{FF2B5EF4-FFF2-40B4-BE49-F238E27FC236}">
                <a16:creationId xmlns:a16="http://schemas.microsoft.com/office/drawing/2014/main" id="{9927C27A-C305-D27B-7FF0-EBFD8C8D5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067" y="3881846"/>
            <a:ext cx="2684269" cy="19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43B4E5-599E-C0BB-58C0-3BACABE4535D}"/>
              </a:ext>
            </a:extLst>
          </p:cNvPr>
          <p:cNvSpPr txBox="1"/>
          <p:nvPr/>
        </p:nvSpPr>
        <p:spPr>
          <a:xfrm>
            <a:off x="5990393" y="3783356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stuff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5E01BBB-D715-C84D-77E6-A1C41FACB9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3019" y="210721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90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1393E06-E541-A344-4445-73EE4A343A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Even though Scrambler is naughty, he is not bad.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019672"/>
            <a:ext cx="5337962" cy="42086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DA37F4-90EF-0800-24B6-3564608B7AD9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2B56F7A-DAA3-E0E1-27A8-3AA6C791D1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Even though Scrambler is naughty, he is not bad.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592" y="2028381"/>
            <a:ext cx="5337962" cy="42086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E1EE2F-0844-24AA-73C4-4DED8DCFE39D}"/>
              </a:ext>
            </a:extLst>
          </p:cNvPr>
          <p:cNvSpPr txBox="1"/>
          <p:nvPr/>
        </p:nvSpPr>
        <p:spPr>
          <a:xfrm>
            <a:off x="5990393" y="3842162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snow</a:t>
            </a:r>
          </a:p>
        </p:txBody>
      </p:sp>
      <p:pic>
        <p:nvPicPr>
          <p:cNvPr id="8" name="Picture 7" descr="A snowy road with trees on either side of it&#10;&#10;Description automatically generated with medium confidence">
            <a:extLst>
              <a:ext uri="{FF2B5EF4-FFF2-40B4-BE49-F238E27FC236}">
                <a16:creationId xmlns:a16="http://schemas.microsoft.com/office/drawing/2014/main" id="{14694026-D2EF-BA2D-9BC6-DDADDB28CE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3394" y="3900969"/>
            <a:ext cx="3071488" cy="192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020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169C99C3-73F8-3FD3-C355-EA0907AB10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continues to search for the gems although it is dangerous.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alth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BB39956-E541-7A80-6C72-F667188028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438" y="2446846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38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31BE7EE-8ABF-023E-C111-84F9280B8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continues to search for the gems although it is dangerous.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alth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E1EE2F-0844-24AA-73C4-4DED8DCFE39D}"/>
              </a:ext>
            </a:extLst>
          </p:cNvPr>
          <p:cNvSpPr txBox="1"/>
          <p:nvPr/>
        </p:nvSpPr>
        <p:spPr>
          <a:xfrm>
            <a:off x="5667389" y="3810101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snow</a:t>
            </a:r>
          </a:p>
        </p:txBody>
      </p:sp>
      <p:pic>
        <p:nvPicPr>
          <p:cNvPr id="8" name="Picture 7" descr="A snowy road with trees on either side of it&#10;&#10;Description automatically generated with medium confidence">
            <a:extLst>
              <a:ext uri="{FF2B5EF4-FFF2-40B4-BE49-F238E27FC236}">
                <a16:creationId xmlns:a16="http://schemas.microsoft.com/office/drawing/2014/main" id="{14694026-D2EF-BA2D-9BC6-DDADDB28CE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0390" y="3887596"/>
            <a:ext cx="3071488" cy="1920539"/>
          </a:xfrm>
          <a:prstGeom prst="rect">
            <a:avLst/>
          </a:prstGeom>
        </p:spPr>
      </p:pic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116FEAF-77E8-0C26-DA77-C6C596BC83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0122" y="243813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667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A7746F9-D43F-0793-DCEC-0427B23330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thought I saw an angel.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41038" y="2500776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10" name="Picture 9" descr="A picture containing wheel&#10;&#10;Description automatically generated">
            <a:extLst>
              <a:ext uri="{FF2B5EF4-FFF2-40B4-BE49-F238E27FC236}">
                <a16:creationId xmlns:a16="http://schemas.microsoft.com/office/drawing/2014/main" id="{0DA519F6-C85A-66B6-5D43-7D7CE21031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637" y="172700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AB9C4811-EB82-6BDE-0845-89D55C93F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thought I saw an angel.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41038" y="2500776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B5F587-9D57-D68E-8EED-2BFD0F3B80B5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short</a:t>
            </a:r>
          </a:p>
        </p:txBody>
      </p:sp>
      <p:pic>
        <p:nvPicPr>
          <p:cNvPr id="9" name="Picture 8" descr="A pair of people's legs&#10;&#10;Description automatically generated with low confidence">
            <a:extLst>
              <a:ext uri="{FF2B5EF4-FFF2-40B4-BE49-F238E27FC236}">
                <a16:creationId xmlns:a16="http://schemas.microsoft.com/office/drawing/2014/main" id="{C521DE4E-09B6-97BC-82B7-A58A655089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159" y="3824214"/>
            <a:ext cx="2896470" cy="1930979"/>
          </a:xfrm>
          <a:prstGeom prst="rect">
            <a:avLst/>
          </a:prstGeom>
        </p:spPr>
      </p:pic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4AC39A5E-AD07-7240-B9A2-F3B90D8B03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800" y="156154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150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82A0500-BD26-8A50-23D7-AB06FAA2B1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sought out my friend to play.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708DC0-FEEF-1732-8FF2-EF95DBF41B97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E3EB13D-A6E0-9CA8-7348-60C74A8320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89022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33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118BADCD-194F-23AA-D73A-9D2C839A3D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sought out my friend to play.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B5F587-9D57-D68E-8EED-2BFD0F3B80B5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short</a:t>
            </a:r>
          </a:p>
        </p:txBody>
      </p:sp>
      <p:pic>
        <p:nvPicPr>
          <p:cNvPr id="9" name="Picture 8" descr="A pair of people's legs&#10;&#10;Description automatically generated with low confidence">
            <a:extLst>
              <a:ext uri="{FF2B5EF4-FFF2-40B4-BE49-F238E27FC236}">
                <a16:creationId xmlns:a16="http://schemas.microsoft.com/office/drawing/2014/main" id="{C521DE4E-09B6-97BC-82B7-A58A655089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159" y="3824214"/>
            <a:ext cx="2896470" cy="1930979"/>
          </a:xfrm>
          <a:prstGeom prst="rect">
            <a:avLst/>
          </a:prstGeom>
        </p:spPr>
      </p:pic>
      <p:pic>
        <p:nvPicPr>
          <p:cNvPr id="10" name="Picture 9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7F050A2-EF17-3576-AB69-F1964342ED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89022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25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6EA4C5E-917F-CEB8-C0F6-B63064DC99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bought a new book yesterday.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708DC0-FEEF-1732-8FF2-EF95DBF41B97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857D78-9686-ECA1-0554-A4811A3392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895" y="2159464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13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040CDBFE-55C6-8FB0-E629-D7632C94D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86" y="1867354"/>
            <a:ext cx="57626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695E856-840C-CBBF-FD1B-D8A251E10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bought a new book yesterday.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B5F587-9D57-D68E-8EED-2BFD0F3B80B5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short</a:t>
            </a:r>
          </a:p>
        </p:txBody>
      </p:sp>
      <p:pic>
        <p:nvPicPr>
          <p:cNvPr id="9" name="Picture 8" descr="A pair of people's legs&#10;&#10;Description automatically generated with low confidence">
            <a:extLst>
              <a:ext uri="{FF2B5EF4-FFF2-40B4-BE49-F238E27FC236}">
                <a16:creationId xmlns:a16="http://schemas.microsoft.com/office/drawing/2014/main" id="{C521DE4E-09B6-97BC-82B7-A58A655089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159" y="3824214"/>
            <a:ext cx="2896470" cy="1930979"/>
          </a:xfrm>
          <a:prstGeom prst="rect">
            <a:avLst/>
          </a:prstGeom>
        </p:spPr>
      </p:pic>
      <p:pic>
        <p:nvPicPr>
          <p:cNvPr id="10" name="Picture 9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B31CB49-83CA-D3A5-DA97-7670447F10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729" y="195045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922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2D90B47-961F-1F5E-E5C2-8F133DFCD6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boat sailed through the tunnel.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B0AE367-150E-C22F-1DCF-011DF4E18F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27" y="1828242"/>
            <a:ext cx="5337962" cy="42086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A2A0E3-C2FE-007E-EF82-BA981FEB11FE}"/>
              </a:ext>
            </a:extLst>
          </p:cNvPr>
          <p:cNvSpPr txBox="1"/>
          <p:nvPr/>
        </p:nvSpPr>
        <p:spPr>
          <a:xfrm>
            <a:off x="4225604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313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DD0C39C-6D76-5D9F-1002-0D36AF4EDF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boat sailed through the tunnel.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25604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B0AE367-150E-C22F-1DCF-011DF4E18F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28242"/>
            <a:ext cx="5337962" cy="42086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E39B34-24CF-D94B-6E16-69CA2725480C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shoe</a:t>
            </a:r>
          </a:p>
        </p:txBody>
      </p:sp>
      <p:pic>
        <p:nvPicPr>
          <p:cNvPr id="9" name="Picture 8" descr="A close-up of a shoe&#10;&#10;Description automatically generated with low confidence">
            <a:extLst>
              <a:ext uri="{FF2B5EF4-FFF2-40B4-BE49-F238E27FC236}">
                <a16:creationId xmlns:a16="http://schemas.microsoft.com/office/drawing/2014/main" id="{AE133AF6-4330-4ABB-D523-7C44C0687A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8104" y="3843274"/>
            <a:ext cx="2891869" cy="195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D50B7F0-C13A-BC5D-0B7E-5F9A7F5C52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someone cough?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700186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FFFF00"/>
                </a:solidFill>
              </a:rPr>
              <a:t>ough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8008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A3AD40B6-48BA-0ECD-79D4-AE62998832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someone cough?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700186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FFFF00"/>
                </a:solidFill>
              </a:rPr>
              <a:t>ough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E36DD9-E7BB-BA1B-DD77-07061C0A2468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off</a:t>
            </a:r>
          </a:p>
        </p:txBody>
      </p:sp>
      <p:pic>
        <p:nvPicPr>
          <p:cNvPr id="8" name="Picture 7" descr="A picture containing person&#10;&#10;Description automatically generated">
            <a:extLst>
              <a:ext uri="{FF2B5EF4-FFF2-40B4-BE49-F238E27FC236}">
                <a16:creationId xmlns:a16="http://schemas.microsoft.com/office/drawing/2014/main" id="{C1E6A423-B299-6E32-48CA-2833558A8C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9975" y="3862220"/>
            <a:ext cx="2832913" cy="188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486" y="267369"/>
            <a:ext cx="7393576" cy="11127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695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off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shoe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rough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although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enough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ought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through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cough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1490288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149838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snow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though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thought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79833299-C936-09A2-96B4-03D80F6F4350}"/>
              </a:ext>
            </a:extLst>
          </p:cNvPr>
          <p:cNvSpPr txBox="1">
            <a:spLocks/>
          </p:cNvSpPr>
          <p:nvPr/>
        </p:nvSpPr>
        <p:spPr>
          <a:xfrm>
            <a:off x="5162224" y="4388997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short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47DF80F2-F569-BA37-2D9B-96EAC8A203A1}"/>
              </a:ext>
            </a:extLst>
          </p:cNvPr>
          <p:cNvSpPr txBox="1">
            <a:spLocks/>
          </p:cNvSpPr>
          <p:nvPr/>
        </p:nvSpPr>
        <p:spPr>
          <a:xfrm>
            <a:off x="8015826" y="4388997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stuff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8B035E4-F27E-890C-12DF-0F9DEE0EC09B}"/>
              </a:ext>
            </a:extLst>
          </p:cNvPr>
          <p:cNvCxnSpPr>
            <a:cxnSpLocks/>
          </p:cNvCxnSpPr>
          <p:nvPr/>
        </p:nvCxnSpPr>
        <p:spPr>
          <a:xfrm>
            <a:off x="7870261" y="5171420"/>
            <a:ext cx="0" cy="149838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33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L 0.52096 0.349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2" y="1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43828 0.1354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14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67604 0.369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97" y="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2.59259E-6 L 0.32605 -0.140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-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63842 -0.0094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14" y="-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2892 0.147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88" y="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73 -0.2557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-1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Althugh the path was rugh and challenging, Emile and Aimee pressed 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Although</a:t>
            </a:r>
            <a:r>
              <a:rPr lang="en-GB" sz="3400" dirty="0">
                <a:solidFill>
                  <a:schemeClr val="bg1"/>
                </a:solidFill>
              </a:rPr>
              <a:t> the path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rough</a:t>
            </a:r>
            <a:r>
              <a:rPr lang="en-GB" sz="3400" dirty="0">
                <a:solidFill>
                  <a:schemeClr val="bg1"/>
                </a:solidFill>
              </a:rPr>
              <a:t> and challenging, Emile and Aimee pressed 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Although the path was rough and challenging, Emile and Aimee pressed 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EAB4A-462D-76D6-BF50-F9F4D4A70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C52C95B-6E83-C85A-F992-9C3324BDD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EFCD4BA-4278-3747-151C-BAF66B5A1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C1C1EA5-44F4-EFC8-CA77-3E73E4A229E3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67E1682-EE09-EA2B-93A9-F59DF8D1EE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51BE60-3E64-5EB7-882D-D14F917D22B8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Suddenly, a peculiar cugh echoed thrugh the air.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73BAC1-5C41-ABA7-49C2-D349E2F710A8}"/>
              </a:ext>
            </a:extLst>
          </p:cNvPr>
          <p:cNvSpPr txBox="1"/>
          <p:nvPr/>
        </p:nvSpPr>
        <p:spPr>
          <a:xfrm>
            <a:off x="332509" y="5327892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Suddenly, a peculiar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cough</a:t>
            </a:r>
            <a:r>
              <a:rPr lang="en-GB" sz="3400" dirty="0">
                <a:solidFill>
                  <a:schemeClr val="bg1"/>
                </a:solidFill>
              </a:rPr>
              <a:t> echoed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through</a:t>
            </a:r>
            <a:r>
              <a:rPr lang="en-GB" sz="3400" dirty="0">
                <a:solidFill>
                  <a:schemeClr val="bg1"/>
                </a:solidFill>
              </a:rPr>
              <a:t> the air.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011DC-371B-2877-F4EE-543A74403B2D}"/>
              </a:ext>
            </a:extLst>
          </p:cNvPr>
          <p:cNvSpPr txBox="1"/>
          <p:nvPr/>
        </p:nvSpPr>
        <p:spPr>
          <a:xfrm>
            <a:off x="332509" y="379007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Suddenly, a peculiar cough echoed through the air.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2BFD663-D7ED-9D69-70FB-43070CF63723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DE58AFA-7E3E-C381-5107-F5A91BE69276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875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B2E00A5-DDEE-7EAC-16A0-6344576A3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337" y="2010912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enough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though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although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thought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through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D3EF65-11B9-4648-E8C2-A91A4E54E5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0503" y="2068656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rough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bought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tough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32861" y="2291581"/>
            <a:ext cx="5685843" cy="2928461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6600" dirty="0">
                <a:solidFill>
                  <a:schemeClr val="bg1"/>
                </a:solidFill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984250" indent="-9842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5C0EF15-B467-1BDD-68E6-78F8249138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28822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with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ough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667AB6C2-49FA-0BE7-6E35-C25C0B620D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877DAAD-D5A2-EC39-0F73-D8201FE8C3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8848B4-6531-A553-8D20-91656C48AD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3971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2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9 -0.0553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2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7F41B3-1621-FD0A-B250-1141308E2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337" y="2010912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enough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though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although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thought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through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CDFB12-7334-79B4-6543-EC2EBDBD8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0503" y="2068656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rough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bought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tough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955709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924CD65-6D57-7928-D5D9-91319AABB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6C52CB6-02BC-A1B2-A149-10C979F0A1E1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2F50B74-F44D-BB03-50F9-D0B66C0A7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337" y="2010912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enough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though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although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thought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through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0503" y="2068656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rough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bought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tough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9B0CDF2-72EA-6153-4189-071FF5D38E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7F0E7E04-B7DF-5065-60BB-0D3E985D213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6939F9FA-BF47-6E0B-F945-A9A4E905B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EE9F0E39-2471-CFD5-BC0B-E7CCF6683006}"/>
              </a:ext>
            </a:extLst>
          </p:cNvPr>
          <p:cNvGrpSpPr/>
          <p:nvPr/>
        </p:nvGrpSpPr>
        <p:grpSpPr>
          <a:xfrm>
            <a:off x="7106338" y="4286418"/>
            <a:ext cx="2815701" cy="2429537"/>
            <a:chOff x="7106338" y="4286418"/>
            <a:chExt cx="2815701" cy="2429537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3061C31-CB32-6BF9-FF40-6436DC4C0EE6}"/>
                </a:ext>
              </a:extLst>
            </p:cNvPr>
            <p:cNvGrpSpPr/>
            <p:nvPr/>
          </p:nvGrpSpPr>
          <p:grpSpPr>
            <a:xfrm>
              <a:off x="7106338" y="4286418"/>
              <a:ext cx="2815701" cy="2429537"/>
              <a:chOff x="-196727" y="1794653"/>
              <a:chExt cx="3994029" cy="304677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0293C90C-F72F-50C7-9ABD-D869C517E066}"/>
                  </a:ext>
                </a:extLst>
              </p:cNvPr>
              <p:cNvSpPr/>
              <p:nvPr/>
            </p:nvSpPr>
            <p:spPr>
              <a:xfrm>
                <a:off x="-196727" y="1794653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5616E67-FF65-A0F7-310F-E309FA414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7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t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 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like stuff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44" name="Picture 43" descr="Text, letter&#10;&#10;Description automatically generated with medium confidence">
              <a:extLst>
                <a:ext uri="{FF2B5EF4-FFF2-40B4-BE49-F238E27FC236}">
                  <a16:creationId xmlns:a16="http://schemas.microsoft.com/office/drawing/2014/main" id="{879BA464-7897-82D8-FC13-6C59C03E9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68836" y="5161513"/>
              <a:ext cx="2090704" cy="1393802"/>
            </a:xfrm>
            <a:prstGeom prst="rect">
              <a:avLst/>
            </a:prstGeom>
          </p:spPr>
        </p:pic>
      </p:grp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42044"/>
            <a:ext cx="9530716" cy="134003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Here are </a:t>
            </a:r>
            <a:r>
              <a:rPr lang="en-GB" altLang="en-US" sz="3600" b="1" u="sng" dirty="0">
                <a:solidFill>
                  <a:srgbClr val="FFFF00"/>
                </a:solidFill>
                <a:latin typeface="+mj-lt"/>
              </a:rPr>
              <a:t>FIVE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sounds the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letters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ough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can make! 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B1B3419-ED40-E914-7126-3DE37E5C45C1}"/>
              </a:ext>
            </a:extLst>
          </p:cNvPr>
          <p:cNvGrpSpPr/>
          <p:nvPr/>
        </p:nvGrpSpPr>
        <p:grpSpPr>
          <a:xfrm>
            <a:off x="177110" y="1625231"/>
            <a:ext cx="2815701" cy="2429537"/>
            <a:chOff x="1584961" y="1905611"/>
            <a:chExt cx="3475311" cy="278179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1319BA1-AF37-CE91-F8FE-A8379870B4AF}"/>
                </a:ext>
              </a:extLst>
            </p:cNvPr>
            <p:cNvGrpSpPr/>
            <p:nvPr/>
          </p:nvGrpSpPr>
          <p:grpSpPr>
            <a:xfrm>
              <a:off x="1584961" y="1905611"/>
              <a:ext cx="3475311" cy="2781799"/>
              <a:chOff x="-196727" y="1794652"/>
              <a:chExt cx="3994029" cy="3046777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EE985D1-02ED-C7B4-9F84-78E8AA5C2174}"/>
                  </a:ext>
                </a:extLst>
              </p:cNvPr>
              <p:cNvSpPr/>
              <p:nvPr/>
            </p:nvSpPr>
            <p:spPr>
              <a:xfrm>
                <a:off x="-196727" y="1794652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B35C35AE-48BE-DE3C-9EDF-EE5AEDC276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6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alth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 like snow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" name="Picture 2" descr="A snowy road with trees on either side of it&#10;&#10;Description automatically generated with medium confidence">
              <a:extLst>
                <a:ext uri="{FF2B5EF4-FFF2-40B4-BE49-F238E27FC236}">
                  <a16:creationId xmlns:a16="http://schemas.microsoft.com/office/drawing/2014/main" id="{EF5417D0-3341-0A82-69DD-69448619F2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33639" y="2949779"/>
              <a:ext cx="2777954" cy="1617584"/>
            </a:xfrm>
            <a:prstGeom prst="rect">
              <a:avLst/>
            </a:prstGeom>
          </p:spPr>
        </p:pic>
      </p:grp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15" y="4286418"/>
            <a:ext cx="2321476" cy="216590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AD0A7DC-1EAF-82CC-48A6-E4622302D1B0}"/>
              </a:ext>
            </a:extLst>
          </p:cNvPr>
          <p:cNvGrpSpPr/>
          <p:nvPr/>
        </p:nvGrpSpPr>
        <p:grpSpPr>
          <a:xfrm>
            <a:off x="4718535" y="1682098"/>
            <a:ext cx="2815701" cy="2429537"/>
            <a:chOff x="4718535" y="1682098"/>
            <a:chExt cx="2815701" cy="242953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2AC9849-A936-024A-54C3-B18FD4E2B206}"/>
                </a:ext>
              </a:extLst>
            </p:cNvPr>
            <p:cNvGrpSpPr/>
            <p:nvPr/>
          </p:nvGrpSpPr>
          <p:grpSpPr>
            <a:xfrm>
              <a:off x="4718535" y="1682098"/>
              <a:ext cx="2815701" cy="2429537"/>
              <a:chOff x="-196727" y="1794652"/>
              <a:chExt cx="3994029" cy="3046777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C4C86041-A336-A35E-BFD6-88DA85791297}"/>
                  </a:ext>
                </a:extLst>
              </p:cNvPr>
              <p:cNvSpPr/>
              <p:nvPr/>
            </p:nvSpPr>
            <p:spPr>
              <a:xfrm>
                <a:off x="-196727" y="1794652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490D750-89F2-72B9-9460-1BD1CA69C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6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thr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 like shoe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8" name="Picture 7" descr="A close-up of a shoe&#10;&#10;Description automatically generated with low confidence">
              <a:extLst>
                <a:ext uri="{FF2B5EF4-FFF2-40B4-BE49-F238E27FC236}">
                  <a16:creationId xmlns:a16="http://schemas.microsoft.com/office/drawing/2014/main" id="{640E9080-C381-9294-644B-5579D515F5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81033" y="2594209"/>
              <a:ext cx="2090704" cy="1412748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755FED7-B66E-BBB1-4F46-188FE01DC3A6}"/>
              </a:ext>
            </a:extLst>
          </p:cNvPr>
          <p:cNvGrpSpPr/>
          <p:nvPr/>
        </p:nvGrpSpPr>
        <p:grpSpPr>
          <a:xfrm>
            <a:off x="2394248" y="4286419"/>
            <a:ext cx="2815701" cy="2429537"/>
            <a:chOff x="-196727" y="1794652"/>
            <a:chExt cx="3994029" cy="3046777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4FCA3466-7EE6-F35D-B714-76A64C3E4DD5}"/>
                </a:ext>
              </a:extLst>
            </p:cNvPr>
            <p:cNvSpPr/>
            <p:nvPr/>
          </p:nvSpPr>
          <p:spPr>
            <a:xfrm>
              <a:off x="-196727" y="1794652"/>
              <a:ext cx="3994029" cy="3046777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61457AE-3E5E-8C1A-E50D-DC7AA713E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96726" y="1862876"/>
              <a:ext cx="3994028" cy="1108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b</a:t>
              </a:r>
              <a:r>
                <a:rPr lang="en-GB" altLang="en-US" sz="2400" dirty="0">
                  <a:solidFill>
                    <a:srgbClr val="7030A0"/>
                  </a:solidFill>
                  <a:latin typeface="+mj-lt"/>
                </a:rPr>
                <a:t>ought</a:t>
              </a: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 sounds 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like short</a:t>
              </a:r>
              <a:endParaRPr lang="en-GB" alt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A01BE0B-C1B9-9BF9-E7AD-5C31FC94A5DD}"/>
              </a:ext>
            </a:extLst>
          </p:cNvPr>
          <p:cNvGrpSpPr/>
          <p:nvPr/>
        </p:nvGrpSpPr>
        <p:grpSpPr>
          <a:xfrm>
            <a:off x="9259960" y="1610374"/>
            <a:ext cx="2815701" cy="2429537"/>
            <a:chOff x="9259960" y="1610374"/>
            <a:chExt cx="2815701" cy="2429537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DF2B401B-4251-C672-9FFA-759D1A9EA418}"/>
                </a:ext>
              </a:extLst>
            </p:cNvPr>
            <p:cNvGrpSpPr/>
            <p:nvPr/>
          </p:nvGrpSpPr>
          <p:grpSpPr>
            <a:xfrm>
              <a:off x="9259960" y="1610374"/>
              <a:ext cx="2815701" cy="2429537"/>
              <a:chOff x="-196727" y="1794652"/>
              <a:chExt cx="3994029" cy="3046777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D1EF2C1-4BC5-57EB-BC69-C3F72E7C7387}"/>
                  </a:ext>
                </a:extLst>
              </p:cNvPr>
              <p:cNvSpPr/>
              <p:nvPr/>
            </p:nvSpPr>
            <p:spPr>
              <a:xfrm>
                <a:off x="-196727" y="1794652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9137081F-0A65-B34A-4072-7BBC58496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6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c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 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like off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14" name="Picture 13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FF2A9E9C-041D-C56D-6041-348513ADE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2458" y="2556121"/>
              <a:ext cx="2090704" cy="1393802"/>
            </a:xfrm>
            <a:prstGeom prst="rect">
              <a:avLst/>
            </a:prstGeom>
          </p:spPr>
        </p:pic>
      </p:grpSp>
      <p:pic>
        <p:nvPicPr>
          <p:cNvPr id="42" name="Picture 41" descr="A pair of people's legs&#10;&#10;Description automatically generated with low confidence">
            <a:extLst>
              <a:ext uri="{FF2B5EF4-FFF2-40B4-BE49-F238E27FC236}">
                <a16:creationId xmlns:a16="http://schemas.microsoft.com/office/drawing/2014/main" id="{01033CB7-CAB5-397F-77A4-B1DA85A3842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6746" y="5161514"/>
            <a:ext cx="2090704" cy="139380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B5D4478-2FE7-3DF5-B2E3-51626CA0E1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Have you had enough cake?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340" y="1733006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B0EB37-1EA4-F9C9-24FC-00C1B6E4FC7E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E04F18A7-E845-A643-55C0-8493668C9D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Have you had enough cake?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0832" y="1584960"/>
            <a:ext cx="4342450" cy="4051442"/>
          </a:xfrm>
          <a:prstGeom prst="rect">
            <a:avLst/>
          </a:prstGeom>
        </p:spPr>
      </p:pic>
      <p:pic>
        <p:nvPicPr>
          <p:cNvPr id="8" name="Picture 7" descr="Text, letter&#10;&#10;Description automatically generated with medium confidence">
            <a:extLst>
              <a:ext uri="{FF2B5EF4-FFF2-40B4-BE49-F238E27FC236}">
                <a16:creationId xmlns:a16="http://schemas.microsoft.com/office/drawing/2014/main" id="{9927C27A-C305-D27B-7FF0-EBFD8C8D52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067" y="3881846"/>
            <a:ext cx="2684269" cy="19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43B4E5-599E-C0BB-58C0-3BACABE4535D}"/>
              </a:ext>
            </a:extLst>
          </p:cNvPr>
          <p:cNvSpPr txBox="1"/>
          <p:nvPr/>
        </p:nvSpPr>
        <p:spPr>
          <a:xfrm>
            <a:off x="5990393" y="3783356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stuff</a:t>
            </a:r>
          </a:p>
        </p:txBody>
      </p:sp>
    </p:spTree>
    <p:extLst>
      <p:ext uri="{BB962C8B-B14F-4D97-AF65-F5344CB8AC3E}">
        <p14:creationId xmlns:p14="http://schemas.microsoft.com/office/powerpoint/2010/main" val="3763300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AB5EA02-E7B7-8090-6992-4243E38B38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sea is rough today.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B0EB37-1EA4-F9C9-24FC-00C1B6E4FC7E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88ED7FB-A1BA-0DF1-6D32-366C0E7467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407" y="1324657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52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8C03DC81-13BD-02CE-57E9-34CFC40BC5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sea is rough today.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8" name="Picture 7" descr="Text, letter&#10;&#10;Description automatically generated with medium confidence">
            <a:extLst>
              <a:ext uri="{FF2B5EF4-FFF2-40B4-BE49-F238E27FC236}">
                <a16:creationId xmlns:a16="http://schemas.microsoft.com/office/drawing/2014/main" id="{9927C27A-C305-D27B-7FF0-EBFD8C8D5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067" y="3881846"/>
            <a:ext cx="2684269" cy="19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43B4E5-599E-C0BB-58C0-3BACABE4535D}"/>
              </a:ext>
            </a:extLst>
          </p:cNvPr>
          <p:cNvSpPr txBox="1"/>
          <p:nvPr/>
        </p:nvSpPr>
        <p:spPr>
          <a:xfrm>
            <a:off x="5990393" y="3783356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stuff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36CB67B-609B-A58C-5030-7EF5BC0C0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828" y="154940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47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460D414-0382-0DCF-D528-7B0581C9B8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maths homework is tough.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B0EB37-1EA4-F9C9-24FC-00C1B6E4FC7E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24E1E50-4058-E930-D365-22C4406627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935" y="210721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447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699</Words>
  <Application>Microsoft Office PowerPoint</Application>
  <PresentationFormat>Widescreen</PresentationFormat>
  <Paragraphs>161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Scrambler has been scrambling!!!</vt:lpstr>
      <vt:lpstr>Words with ough.</vt:lpstr>
      <vt:lpstr>Here are FIVE sounds the  letters ough can make!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55</cp:revision>
  <dcterms:created xsi:type="dcterms:W3CDTF">2022-05-31T09:42:07Z</dcterms:created>
  <dcterms:modified xsi:type="dcterms:W3CDTF">2025-12-08T16:36:31Z</dcterms:modified>
</cp:coreProperties>
</file>