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37"/>
  </p:notesMasterIdLst>
  <p:sldIdLst>
    <p:sldId id="399" r:id="rId2"/>
    <p:sldId id="398" r:id="rId3"/>
    <p:sldId id="274" r:id="rId4"/>
    <p:sldId id="322" r:id="rId5"/>
    <p:sldId id="282" r:id="rId6"/>
    <p:sldId id="325" r:id="rId7"/>
    <p:sldId id="326" r:id="rId8"/>
    <p:sldId id="327" r:id="rId9"/>
    <p:sldId id="299" r:id="rId10"/>
    <p:sldId id="328" r:id="rId11"/>
    <p:sldId id="371" r:id="rId12"/>
    <p:sldId id="296" r:id="rId13"/>
    <p:sldId id="329" r:id="rId14"/>
    <p:sldId id="298" r:id="rId15"/>
    <p:sldId id="330" r:id="rId16"/>
    <p:sldId id="281" r:id="rId17"/>
    <p:sldId id="306" r:id="rId18"/>
    <p:sldId id="331" r:id="rId19"/>
    <p:sldId id="370" r:id="rId20"/>
    <p:sldId id="384" r:id="rId21"/>
    <p:sldId id="385" r:id="rId22"/>
    <p:sldId id="386" r:id="rId23"/>
    <p:sldId id="387" r:id="rId24"/>
    <p:sldId id="388" r:id="rId25"/>
    <p:sldId id="389" r:id="rId26"/>
    <p:sldId id="390" r:id="rId27"/>
    <p:sldId id="391" r:id="rId28"/>
    <p:sldId id="392" r:id="rId29"/>
    <p:sldId id="393" r:id="rId30"/>
    <p:sldId id="395" r:id="rId31"/>
    <p:sldId id="394" r:id="rId32"/>
    <p:sldId id="396" r:id="rId33"/>
    <p:sldId id="397" r:id="rId34"/>
    <p:sldId id="363" r:id="rId35"/>
    <p:sldId id="270" r:id="rId36"/>
  </p:sldIdLst>
  <p:sldSz cx="12192000" cy="6858000"/>
  <p:notesSz cx="6858000" cy="9144000"/>
  <p:embeddedFontLst>
    <p:embeddedFont>
      <p:font typeface="Andika" panose="02000000000000000000" pitchFamily="2" charset="0"/>
      <p:regular r:id="rId38"/>
      <p:bold r:id="rId39"/>
      <p:italic r:id="rId40"/>
      <p:boldItalic r:id="rId41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5156118-AA60-4A3F-AC46-3CED1F444677}" v="2" dt="2025-12-08T16:34:24.31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68" d="100"/>
          <a:sy n="68" d="100"/>
        </p:scale>
        <p:origin x="1068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2.fntdata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47" Type="http://schemas.microsoft.com/office/2015/10/relationships/revisionInfo" Target="revisionInfo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font" Target="fonts/font3.fntdata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Relationship Id="rId48" Type="http://schemas.microsoft.com/office/2018/10/relationships/authors" Target="author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font" Target="fonts/font1.fntdata"/><Relationship Id="rId46" Type="http://schemas.microsoft.com/office/2016/11/relationships/changesInfo" Target="changesInfos/changesInfo1.xml"/><Relationship Id="rId20" Type="http://schemas.openxmlformats.org/officeDocument/2006/relationships/slide" Target="slides/slide19.xml"/><Relationship Id="rId41" Type="http://schemas.openxmlformats.org/officeDocument/2006/relationships/font" Target="fonts/font4.fntdata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addSld delSld modSld">
      <pc:chgData name="Glen Jones" userId="e846aaca-4b24-4b13-b0d0-f2308e16b284" providerId="ADAL" clId="{ED47ACC3-9597-4D89-A1DC-43CF280EF274}" dt="2025-12-08T16:34:24.317" v="2"/>
      <pc:docMkLst>
        <pc:docMk/>
      </pc:docMkLst>
      <pc:sldChg chg="addSp modSp modAnim">
        <pc:chgData name="Glen Jones" userId="e846aaca-4b24-4b13-b0d0-f2308e16b284" providerId="ADAL" clId="{ED47ACC3-9597-4D89-A1DC-43CF280EF274}" dt="2025-12-08T16:34:24.317" v="2"/>
        <pc:sldMkLst>
          <pc:docMk/>
          <pc:sldMk cId="0" sldId="270"/>
        </pc:sldMkLst>
        <pc:spChg chg="add mod">
          <ac:chgData name="Glen Jones" userId="e846aaca-4b24-4b13-b0d0-f2308e16b284" providerId="ADAL" clId="{ED47ACC3-9597-4D89-A1DC-43CF280EF274}" dt="2025-12-08T16:34:24.317" v="2"/>
          <ac:spMkLst>
            <pc:docMk/>
            <pc:sldMk cId="0" sldId="270"/>
            <ac:spMk id="2" creationId="{7BA14CF9-10DC-7B04-98D9-E8467218BF8E}"/>
          </ac:spMkLst>
        </pc:spChg>
      </pc:sldChg>
      <pc:sldChg chg="del">
        <pc:chgData name="Glen Jones" userId="e846aaca-4b24-4b13-b0d0-f2308e16b284" providerId="ADAL" clId="{ED47ACC3-9597-4D89-A1DC-43CF280EF274}" dt="2025-12-08T16:33:59.282" v="1" actId="47"/>
        <pc:sldMkLst>
          <pc:docMk/>
          <pc:sldMk cId="2355754654" sldId="359"/>
        </pc:sldMkLst>
      </pc:sldChg>
      <pc:sldChg chg="add">
        <pc:chgData name="Glen Jones" userId="e846aaca-4b24-4b13-b0d0-f2308e16b284" providerId="ADAL" clId="{ED47ACC3-9597-4D89-A1DC-43CF280EF274}" dt="2025-12-08T16:33:58.108" v="0"/>
        <pc:sldMkLst>
          <pc:docMk/>
          <pc:sldMk cId="461087981" sldId="399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08/12/2025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/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38116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3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2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iagram&#10;&#10;Description automatically generated">
            <a:extLst>
              <a:ext uri="{FF2B5EF4-FFF2-40B4-BE49-F238E27FC236}">
                <a16:creationId xmlns:a16="http://schemas.microsoft.com/office/drawing/2014/main" id="{E8CFF44C-56B5-9BAD-F711-8E7073B915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  <p:sp>
        <p:nvSpPr>
          <p:cNvPr id="7" name="Rectangle: Rounded Corners 6">
            <a:hlinkClick r:id="rId5"/>
            <a:extLst>
              <a:ext uri="{FF2B5EF4-FFF2-40B4-BE49-F238E27FC236}">
                <a16:creationId xmlns:a16="http://schemas.microsoft.com/office/drawing/2014/main" id="{836937A0-798B-24FA-3440-AD2848453FBE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10879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CCEAF0DE-D866-1604-5D36-1EBF40B2256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5" name="Picture 4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1FE60814-0FD9-5D76-454D-6D28F2B841A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2549" y="1229000"/>
            <a:ext cx="3525247" cy="4542038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68CE1438-B7E6-C384-91AC-0FF5A33B969C}"/>
              </a:ext>
            </a:extLst>
          </p:cNvPr>
          <p:cNvSpPr txBox="1"/>
          <p:nvPr/>
        </p:nvSpPr>
        <p:spPr>
          <a:xfrm>
            <a:off x="3326764" y="2644168"/>
            <a:ext cx="606437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800" dirty="0">
                <a:solidFill>
                  <a:schemeClr val="bg1"/>
                </a:solidFill>
              </a:rPr>
              <a:t>There are 24 </a:t>
            </a:r>
            <a:r>
              <a:rPr lang="en-GB" sz="4800" dirty="0">
                <a:solidFill>
                  <a:srgbClr val="FFFF00"/>
                </a:solidFill>
              </a:rPr>
              <a:t>hours</a:t>
            </a:r>
            <a:r>
              <a:rPr lang="en-GB" sz="4800" dirty="0">
                <a:solidFill>
                  <a:schemeClr val="bg1"/>
                </a:solidFill>
              </a:rPr>
              <a:t> in 1 </a:t>
            </a:r>
            <a:r>
              <a:rPr lang="en-GB" sz="4800" b="1" u="sng" dirty="0">
                <a:solidFill>
                  <a:srgbClr val="FFFF00"/>
                </a:solidFill>
              </a:rPr>
              <a:t>day</a:t>
            </a:r>
            <a:r>
              <a:rPr lang="en-GB" sz="4800" dirty="0">
                <a:solidFill>
                  <a:schemeClr val="bg1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89731531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AEDC68B-7F70-D3A8-1F4A-7F541BD8504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purple background with objects on it&#10;&#10;Description automatically generated">
            <a:extLst>
              <a:ext uri="{FF2B5EF4-FFF2-40B4-BE49-F238E27FC236}">
                <a16:creationId xmlns:a16="http://schemas.microsoft.com/office/drawing/2014/main" id="{27929FA8-1FC9-E92C-30B9-C2A2EA1EF51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5" name="Rectangle: Rounded Corners 34">
            <a:extLst>
              <a:ext uri="{FF2B5EF4-FFF2-40B4-BE49-F238E27FC236}">
                <a16:creationId xmlns:a16="http://schemas.microsoft.com/office/drawing/2014/main" id="{F8506613-6A48-8064-5B0E-ADEFAD599664}"/>
              </a:ext>
            </a:extLst>
          </p:cNvPr>
          <p:cNvSpPr/>
          <p:nvPr/>
        </p:nvSpPr>
        <p:spPr>
          <a:xfrm>
            <a:off x="2920538" y="1317171"/>
            <a:ext cx="8435413" cy="5366262"/>
          </a:xfrm>
          <a:prstGeom prst="roundRect">
            <a:avLst>
              <a:gd name="adj" fmla="val 5887"/>
            </a:avLst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194" name="Title 20">
            <a:extLst>
              <a:ext uri="{FF2B5EF4-FFF2-40B4-BE49-F238E27FC236}">
                <a16:creationId xmlns:a16="http://schemas.microsoft.com/office/drawing/2014/main" id="{D6E8122A-E62F-89B6-F8D6-AE3383DA7E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25235" y="225318"/>
            <a:ext cx="9795958" cy="828867"/>
          </a:xfrm>
          <a:prstGeom prst="roundRect">
            <a:avLst/>
          </a:prstGeom>
          <a:solidFill>
            <a:srgbClr val="EE8124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</a:rPr>
              <a:t>Can you work out what words are missing?</a:t>
            </a:r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7E0BDAB9-92E2-8458-A07E-9582D33ECE4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28" name="TextBox 27">
            <a:extLst>
              <a:ext uri="{FF2B5EF4-FFF2-40B4-BE49-F238E27FC236}">
                <a16:creationId xmlns:a16="http://schemas.microsoft.com/office/drawing/2014/main" id="{7813508A-ED1C-7D49-F028-1C4B19656477}"/>
              </a:ext>
            </a:extLst>
          </p:cNvPr>
          <p:cNvSpPr txBox="1"/>
          <p:nvPr/>
        </p:nvSpPr>
        <p:spPr>
          <a:xfrm>
            <a:off x="4713308" y="2677827"/>
            <a:ext cx="156752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latin typeface="Andika" panose="02000000000000000000" pitchFamily="2" charset="0"/>
              </a:rPr>
              <a:t>hour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FE633683-45A9-E7E4-7B69-A435D3AEB207}"/>
              </a:ext>
            </a:extLst>
          </p:cNvPr>
          <p:cNvSpPr txBox="1"/>
          <p:nvPr/>
        </p:nvSpPr>
        <p:spPr>
          <a:xfrm>
            <a:off x="4928452" y="3643160"/>
            <a:ext cx="107191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latin typeface="Andika" panose="02000000000000000000" pitchFamily="2" charset="0"/>
              </a:rPr>
              <a:t>???</a:t>
            </a:r>
            <a:endParaRPr lang="en-GB" sz="2800" dirty="0">
              <a:latin typeface="Andika" panose="02000000000000000000" pitchFamily="2" charset="0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4D0B2AEE-0B65-4A40-9EF6-52EE365F39FD}"/>
              </a:ext>
            </a:extLst>
          </p:cNvPr>
          <p:cNvSpPr txBox="1"/>
          <p:nvPr/>
        </p:nvSpPr>
        <p:spPr>
          <a:xfrm>
            <a:off x="4713309" y="4500741"/>
            <a:ext cx="156752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latin typeface="Andika" panose="02000000000000000000" pitchFamily="2" charset="0"/>
              </a:rPr>
              <a:t>soup</a:t>
            </a:r>
            <a:endParaRPr lang="en-GB" sz="2800" dirty="0">
              <a:latin typeface="Andika" panose="02000000000000000000" pitchFamily="2" charset="0"/>
            </a:endParaRPr>
          </a:p>
        </p:txBody>
      </p:sp>
      <p:sp>
        <p:nvSpPr>
          <p:cNvPr id="31" name="Title 20">
            <a:extLst>
              <a:ext uri="{FF2B5EF4-FFF2-40B4-BE49-F238E27FC236}">
                <a16:creationId xmlns:a16="http://schemas.microsoft.com/office/drawing/2014/main" id="{E44EE003-0DA0-A8F1-6BA7-8FE09A344BE9}"/>
              </a:ext>
            </a:extLst>
          </p:cNvPr>
          <p:cNvSpPr txBox="1">
            <a:spLocks/>
          </p:cNvSpPr>
          <p:nvPr/>
        </p:nvSpPr>
        <p:spPr>
          <a:xfrm>
            <a:off x="249383" y="2235462"/>
            <a:ext cx="2321477" cy="2520284"/>
          </a:xfrm>
          <a:prstGeom prst="roundRect">
            <a:avLst/>
          </a:prstGeom>
          <a:solidFill>
            <a:srgbClr val="EE8124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ndika" panose="02000000000000000000" pitchFamily="2" charset="0"/>
                <a:ea typeface="+mj-ea"/>
                <a:cs typeface="+mj-cs"/>
              </a:defRPr>
            </a:lvl1pPr>
          </a:lstStyle>
          <a:p>
            <a:r>
              <a:rPr lang="en-GB" altLang="en-US" sz="2800" dirty="0">
                <a:solidFill>
                  <a:schemeClr val="bg1"/>
                </a:solidFill>
              </a:rPr>
              <a:t>Remember - Only one letter changes at each step.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AD534512-8FF8-E62A-E917-4C78CE6ECA9F}"/>
              </a:ext>
            </a:extLst>
          </p:cNvPr>
          <p:cNvSpPr txBox="1"/>
          <p:nvPr/>
        </p:nvSpPr>
        <p:spPr>
          <a:xfrm>
            <a:off x="8426135" y="2677827"/>
            <a:ext cx="15675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latin typeface="Andika" panose="02000000000000000000" pitchFamily="2" charset="0"/>
              </a:rPr>
              <a:t>late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728CD0AB-AB0A-4F54-A8C2-60AC26182F4D}"/>
              </a:ext>
            </a:extLst>
          </p:cNvPr>
          <p:cNvSpPr txBox="1"/>
          <p:nvPr/>
        </p:nvSpPr>
        <p:spPr>
          <a:xfrm>
            <a:off x="8641276" y="3643160"/>
            <a:ext cx="107191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latin typeface="Andika" panose="02000000000000000000" pitchFamily="2" charset="0"/>
              </a:rPr>
              <a:t>???</a:t>
            </a:r>
            <a:endParaRPr lang="en-GB" sz="2800" dirty="0">
              <a:latin typeface="Andika" panose="02000000000000000000" pitchFamily="2" charset="0"/>
            </a:endParaRP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C2A5BEED-1541-1B49-5620-1BB0134861D2}"/>
              </a:ext>
            </a:extLst>
          </p:cNvPr>
          <p:cNvSpPr txBox="1"/>
          <p:nvPr/>
        </p:nvSpPr>
        <p:spPr>
          <a:xfrm>
            <a:off x="8393478" y="4500741"/>
            <a:ext cx="165972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latin typeface="Andika" panose="02000000000000000000" pitchFamily="2" charset="0"/>
              </a:rPr>
              <a:t>fade</a:t>
            </a:r>
            <a:endParaRPr lang="en-GB" sz="2800" dirty="0">
              <a:latin typeface="Andika" panose="02000000000000000000" pitchFamily="2" charset="0"/>
            </a:endParaRPr>
          </a:p>
        </p:txBody>
      </p:sp>
      <p:sp>
        <p:nvSpPr>
          <p:cNvPr id="8206" name="TextBox 8205">
            <a:extLst>
              <a:ext uri="{FF2B5EF4-FFF2-40B4-BE49-F238E27FC236}">
                <a16:creationId xmlns:a16="http://schemas.microsoft.com/office/drawing/2014/main" id="{C351F815-2263-6FE3-FF0A-BBADEF629866}"/>
              </a:ext>
            </a:extLst>
          </p:cNvPr>
          <p:cNvSpPr txBox="1"/>
          <p:nvPr/>
        </p:nvSpPr>
        <p:spPr>
          <a:xfrm>
            <a:off x="4713308" y="3601292"/>
            <a:ext cx="1567521" cy="70788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4000" b="1" u="sng" dirty="0">
                <a:latin typeface="Andika" panose="02000000000000000000" pitchFamily="2" charset="0"/>
              </a:rPr>
              <a:t>sour</a:t>
            </a:r>
            <a:endParaRPr lang="en-GB" sz="2800" b="1" u="sng" dirty="0">
              <a:latin typeface="Andika" panose="02000000000000000000" pitchFamily="2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1EABB9E-2065-3CBD-8706-52A8B0A4AF85}"/>
              </a:ext>
            </a:extLst>
          </p:cNvPr>
          <p:cNvSpPr txBox="1"/>
          <p:nvPr/>
        </p:nvSpPr>
        <p:spPr>
          <a:xfrm>
            <a:off x="8425661" y="3589379"/>
            <a:ext cx="1567521" cy="70788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4000" b="1" u="sng" dirty="0">
                <a:latin typeface="Andika" panose="02000000000000000000" pitchFamily="2" charset="0"/>
              </a:rPr>
              <a:t>fate</a:t>
            </a:r>
            <a:endParaRPr lang="en-GB" sz="2800" b="1" u="sng" dirty="0">
              <a:latin typeface="Andika" panose="02000000000000000000" pitchFamily="2" charset="0"/>
            </a:endParaRPr>
          </a:p>
        </p:txBody>
      </p:sp>
      <p:grpSp>
        <p:nvGrpSpPr>
          <p:cNvPr id="26" name="Group 25">
            <a:extLst>
              <a:ext uri="{FF2B5EF4-FFF2-40B4-BE49-F238E27FC236}">
                <a16:creationId xmlns:a16="http://schemas.microsoft.com/office/drawing/2014/main" id="{613C2CA7-3744-731C-3D59-1222A4938578}"/>
              </a:ext>
            </a:extLst>
          </p:cNvPr>
          <p:cNvGrpSpPr/>
          <p:nvPr/>
        </p:nvGrpSpPr>
        <p:grpSpPr>
          <a:xfrm>
            <a:off x="4537042" y="1604356"/>
            <a:ext cx="1920055" cy="4765340"/>
            <a:chOff x="4887781" y="1805476"/>
            <a:chExt cx="1806266" cy="3307721"/>
          </a:xfrm>
        </p:grpSpPr>
        <p:sp>
          <p:nvSpPr>
            <p:cNvPr id="2" name="Title 20">
              <a:extLst>
                <a:ext uri="{FF2B5EF4-FFF2-40B4-BE49-F238E27FC236}">
                  <a16:creationId xmlns:a16="http://schemas.microsoft.com/office/drawing/2014/main" id="{9A7ADAB4-EB9C-2F63-058C-342B35BE4157}"/>
                </a:ext>
              </a:extLst>
            </p:cNvPr>
            <p:cNvSpPr txBox="1">
              <a:spLocks/>
            </p:cNvSpPr>
            <p:nvPr/>
          </p:nvSpPr>
          <p:spPr>
            <a:xfrm>
              <a:off x="4966869" y="2414357"/>
              <a:ext cx="1648095" cy="138815"/>
            </a:xfrm>
            <a:prstGeom prst="rect">
              <a:avLst/>
            </a:prstGeom>
            <a:gradFill flip="none" rotWithShape="1">
              <a:gsLst>
                <a:gs pos="44000">
                  <a:srgbClr val="7030A0"/>
                </a:gs>
                <a:gs pos="100000">
                  <a:srgbClr val="B381D9"/>
                </a:gs>
              </a:gsLst>
              <a:lin ang="0" scaled="1"/>
              <a:tileRect/>
            </a:gradFill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Andika" panose="02000000000000000000" pitchFamily="2" charset="0"/>
                  <a:ea typeface="+mj-ea"/>
                  <a:cs typeface="+mj-cs"/>
                </a:defRPr>
              </a:lvl1pPr>
            </a:lstStyle>
            <a:p>
              <a:pPr algn="ctr"/>
              <a:endParaRPr lang="en-GB" altLang="en-US" sz="3600" dirty="0">
                <a:solidFill>
                  <a:schemeClr val="bg1"/>
                </a:solidFill>
              </a:endParaRPr>
            </a:p>
          </p:txBody>
        </p:sp>
        <p:sp>
          <p:nvSpPr>
            <p:cNvPr id="6" name="Title 20">
              <a:extLst>
                <a:ext uri="{FF2B5EF4-FFF2-40B4-BE49-F238E27FC236}">
                  <a16:creationId xmlns:a16="http://schemas.microsoft.com/office/drawing/2014/main" id="{DD289C3E-AECD-57D2-5741-9254621D6415}"/>
                </a:ext>
              </a:extLst>
            </p:cNvPr>
            <p:cNvSpPr txBox="1">
              <a:spLocks/>
            </p:cNvSpPr>
            <p:nvPr/>
          </p:nvSpPr>
          <p:spPr>
            <a:xfrm>
              <a:off x="4966870" y="3047084"/>
              <a:ext cx="1648095" cy="138815"/>
            </a:xfrm>
            <a:prstGeom prst="rect">
              <a:avLst/>
            </a:prstGeom>
            <a:gradFill>
              <a:gsLst>
                <a:gs pos="44000">
                  <a:srgbClr val="7030A0"/>
                </a:gs>
                <a:gs pos="100000">
                  <a:srgbClr val="B381D9"/>
                </a:gs>
              </a:gsLst>
              <a:lin ang="0" scaled="1"/>
            </a:gradFill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Andika" panose="02000000000000000000" pitchFamily="2" charset="0"/>
                  <a:ea typeface="+mj-ea"/>
                  <a:cs typeface="+mj-cs"/>
                </a:defRPr>
              </a:lvl1pPr>
            </a:lstStyle>
            <a:p>
              <a:pPr algn="ctr"/>
              <a:endParaRPr lang="en-GB" altLang="en-US" sz="3600" dirty="0">
                <a:solidFill>
                  <a:schemeClr val="bg1"/>
                </a:solidFill>
              </a:endParaRPr>
            </a:p>
          </p:txBody>
        </p:sp>
        <p:sp>
          <p:nvSpPr>
            <p:cNvPr id="7" name="Title 20">
              <a:extLst>
                <a:ext uri="{FF2B5EF4-FFF2-40B4-BE49-F238E27FC236}">
                  <a16:creationId xmlns:a16="http://schemas.microsoft.com/office/drawing/2014/main" id="{4E0D4EF5-2034-1AA3-DF16-88BA54DE8E1A}"/>
                </a:ext>
              </a:extLst>
            </p:cNvPr>
            <p:cNvSpPr txBox="1">
              <a:spLocks/>
            </p:cNvSpPr>
            <p:nvPr/>
          </p:nvSpPr>
          <p:spPr>
            <a:xfrm>
              <a:off x="4966870" y="3672102"/>
              <a:ext cx="1648095" cy="138815"/>
            </a:xfrm>
            <a:prstGeom prst="rect">
              <a:avLst/>
            </a:prstGeom>
            <a:gradFill>
              <a:gsLst>
                <a:gs pos="44000">
                  <a:srgbClr val="7030A0"/>
                </a:gs>
                <a:gs pos="100000">
                  <a:srgbClr val="B381D9"/>
                </a:gs>
              </a:gsLst>
              <a:lin ang="0" scaled="1"/>
            </a:gradFill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Andika" panose="02000000000000000000" pitchFamily="2" charset="0"/>
                  <a:ea typeface="+mj-ea"/>
                  <a:cs typeface="+mj-cs"/>
                </a:defRPr>
              </a:lvl1pPr>
            </a:lstStyle>
            <a:p>
              <a:pPr algn="ctr"/>
              <a:endParaRPr lang="en-GB" altLang="en-US" sz="3600" dirty="0">
                <a:solidFill>
                  <a:schemeClr val="bg1"/>
                </a:solidFill>
              </a:endParaRPr>
            </a:p>
          </p:txBody>
        </p:sp>
        <p:sp>
          <p:nvSpPr>
            <p:cNvPr id="11" name="Title 20">
              <a:extLst>
                <a:ext uri="{FF2B5EF4-FFF2-40B4-BE49-F238E27FC236}">
                  <a16:creationId xmlns:a16="http://schemas.microsoft.com/office/drawing/2014/main" id="{6C441E1C-F4E2-3969-3703-0507AB8026CA}"/>
                </a:ext>
              </a:extLst>
            </p:cNvPr>
            <p:cNvSpPr txBox="1">
              <a:spLocks/>
            </p:cNvSpPr>
            <p:nvPr/>
          </p:nvSpPr>
          <p:spPr>
            <a:xfrm>
              <a:off x="4966868" y="4304829"/>
              <a:ext cx="1648095" cy="138815"/>
            </a:xfrm>
            <a:prstGeom prst="rect">
              <a:avLst/>
            </a:prstGeom>
            <a:gradFill>
              <a:gsLst>
                <a:gs pos="44000">
                  <a:srgbClr val="7030A0"/>
                </a:gs>
                <a:gs pos="100000">
                  <a:srgbClr val="B381D9"/>
                </a:gs>
              </a:gsLst>
              <a:lin ang="0" scaled="1"/>
            </a:gradFill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Andika" panose="02000000000000000000" pitchFamily="2" charset="0"/>
                  <a:ea typeface="+mj-ea"/>
                  <a:cs typeface="+mj-cs"/>
                </a:defRPr>
              </a:lvl1pPr>
            </a:lstStyle>
            <a:p>
              <a:pPr algn="ctr"/>
              <a:endParaRPr lang="en-GB" altLang="en-US" sz="3600" dirty="0">
                <a:solidFill>
                  <a:schemeClr val="bg1"/>
                </a:solidFill>
              </a:endParaRPr>
            </a:p>
          </p:txBody>
        </p:sp>
        <p:sp>
          <p:nvSpPr>
            <p:cNvPr id="20" name="Title 20">
              <a:extLst>
                <a:ext uri="{FF2B5EF4-FFF2-40B4-BE49-F238E27FC236}">
                  <a16:creationId xmlns:a16="http://schemas.microsoft.com/office/drawing/2014/main" id="{A99ED960-0D53-FE7A-6C91-C37432502586}"/>
                </a:ext>
              </a:extLst>
            </p:cNvPr>
            <p:cNvSpPr txBox="1">
              <a:spLocks/>
            </p:cNvSpPr>
            <p:nvPr/>
          </p:nvSpPr>
          <p:spPr>
            <a:xfrm rot="5400000">
              <a:off x="4957278" y="3376425"/>
              <a:ext cx="3307717" cy="165820"/>
            </a:xfrm>
            <a:prstGeom prst="roundRect">
              <a:avLst/>
            </a:prstGeom>
            <a:gradFill flip="none" rotWithShape="1">
              <a:gsLst>
                <a:gs pos="44000">
                  <a:srgbClr val="7030A0"/>
                </a:gs>
                <a:gs pos="100000">
                  <a:srgbClr val="B381D9"/>
                </a:gs>
              </a:gsLst>
              <a:lin ang="13500000" scaled="1"/>
              <a:tileRect/>
            </a:gradFill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Andika" panose="02000000000000000000" pitchFamily="2" charset="0"/>
                  <a:ea typeface="+mj-ea"/>
                  <a:cs typeface="+mj-cs"/>
                </a:defRPr>
              </a:lvl1pPr>
            </a:lstStyle>
            <a:p>
              <a:pPr algn="ctr"/>
              <a:endParaRPr lang="en-GB" altLang="en-US" sz="3600" dirty="0">
                <a:solidFill>
                  <a:schemeClr val="bg1"/>
                </a:solidFill>
              </a:endParaRPr>
            </a:p>
          </p:txBody>
        </p:sp>
        <p:sp>
          <p:nvSpPr>
            <p:cNvPr id="25" name="Title 20">
              <a:extLst>
                <a:ext uri="{FF2B5EF4-FFF2-40B4-BE49-F238E27FC236}">
                  <a16:creationId xmlns:a16="http://schemas.microsoft.com/office/drawing/2014/main" id="{E0FA4679-F3E7-D0F8-B1B2-61A34605E4F4}"/>
                </a:ext>
              </a:extLst>
            </p:cNvPr>
            <p:cNvSpPr txBox="1">
              <a:spLocks/>
            </p:cNvSpPr>
            <p:nvPr/>
          </p:nvSpPr>
          <p:spPr>
            <a:xfrm rot="5400000">
              <a:off x="3316834" y="3376428"/>
              <a:ext cx="3307716" cy="165821"/>
            </a:xfrm>
            <a:prstGeom prst="roundRect">
              <a:avLst/>
            </a:prstGeom>
            <a:gradFill flip="none" rotWithShape="1">
              <a:gsLst>
                <a:gs pos="44000">
                  <a:srgbClr val="7030A0"/>
                </a:gs>
                <a:gs pos="100000">
                  <a:srgbClr val="B381D9"/>
                </a:gs>
              </a:gsLst>
              <a:lin ang="13500000" scaled="1"/>
              <a:tileRect/>
            </a:gradFill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Andika" panose="02000000000000000000" pitchFamily="2" charset="0"/>
                  <a:ea typeface="+mj-ea"/>
                  <a:cs typeface="+mj-cs"/>
                </a:defRPr>
              </a:lvl1pPr>
            </a:lstStyle>
            <a:p>
              <a:pPr algn="ctr"/>
              <a:endParaRPr lang="en-GB" altLang="en-US" sz="36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id="{69154EB3-877E-B235-9A71-2413032EE6C1}"/>
              </a:ext>
            </a:extLst>
          </p:cNvPr>
          <p:cNvGrpSpPr/>
          <p:nvPr/>
        </p:nvGrpSpPr>
        <p:grpSpPr>
          <a:xfrm>
            <a:off x="8249866" y="1604356"/>
            <a:ext cx="1920055" cy="4765340"/>
            <a:chOff x="4887781" y="1805476"/>
            <a:chExt cx="1806266" cy="3307721"/>
          </a:xfrm>
        </p:grpSpPr>
        <p:sp>
          <p:nvSpPr>
            <p:cNvPr id="37" name="Title 20">
              <a:extLst>
                <a:ext uri="{FF2B5EF4-FFF2-40B4-BE49-F238E27FC236}">
                  <a16:creationId xmlns:a16="http://schemas.microsoft.com/office/drawing/2014/main" id="{6EABD9FF-EC47-2C82-4885-8DB68E04FC11}"/>
                </a:ext>
              </a:extLst>
            </p:cNvPr>
            <p:cNvSpPr txBox="1">
              <a:spLocks/>
            </p:cNvSpPr>
            <p:nvPr/>
          </p:nvSpPr>
          <p:spPr>
            <a:xfrm>
              <a:off x="4966869" y="2414357"/>
              <a:ext cx="1648095" cy="138815"/>
            </a:xfrm>
            <a:prstGeom prst="rect">
              <a:avLst/>
            </a:prstGeom>
            <a:gradFill flip="none" rotWithShape="1">
              <a:gsLst>
                <a:gs pos="44000">
                  <a:srgbClr val="7030A0"/>
                </a:gs>
                <a:gs pos="100000">
                  <a:srgbClr val="B381D9"/>
                </a:gs>
              </a:gsLst>
              <a:lin ang="0" scaled="1"/>
              <a:tileRect/>
            </a:gradFill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Andika" panose="02000000000000000000" pitchFamily="2" charset="0"/>
                  <a:ea typeface="+mj-ea"/>
                  <a:cs typeface="+mj-cs"/>
                </a:defRPr>
              </a:lvl1pPr>
            </a:lstStyle>
            <a:p>
              <a:pPr algn="ctr"/>
              <a:endParaRPr lang="en-GB" altLang="en-US" sz="3600" dirty="0">
                <a:solidFill>
                  <a:schemeClr val="bg1"/>
                </a:solidFill>
              </a:endParaRPr>
            </a:p>
          </p:txBody>
        </p:sp>
        <p:sp>
          <p:nvSpPr>
            <p:cNvPr id="38" name="Title 20">
              <a:extLst>
                <a:ext uri="{FF2B5EF4-FFF2-40B4-BE49-F238E27FC236}">
                  <a16:creationId xmlns:a16="http://schemas.microsoft.com/office/drawing/2014/main" id="{C6085648-7BCF-BBFE-A6AD-B9FB38F894D9}"/>
                </a:ext>
              </a:extLst>
            </p:cNvPr>
            <p:cNvSpPr txBox="1">
              <a:spLocks/>
            </p:cNvSpPr>
            <p:nvPr/>
          </p:nvSpPr>
          <p:spPr>
            <a:xfrm>
              <a:off x="4966870" y="3047084"/>
              <a:ext cx="1648095" cy="138815"/>
            </a:xfrm>
            <a:prstGeom prst="rect">
              <a:avLst/>
            </a:prstGeom>
            <a:gradFill>
              <a:gsLst>
                <a:gs pos="44000">
                  <a:srgbClr val="7030A0"/>
                </a:gs>
                <a:gs pos="100000">
                  <a:srgbClr val="B381D9"/>
                </a:gs>
              </a:gsLst>
              <a:lin ang="0" scaled="1"/>
            </a:gradFill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Andika" panose="02000000000000000000" pitchFamily="2" charset="0"/>
                  <a:ea typeface="+mj-ea"/>
                  <a:cs typeface="+mj-cs"/>
                </a:defRPr>
              </a:lvl1pPr>
            </a:lstStyle>
            <a:p>
              <a:pPr algn="ctr"/>
              <a:endParaRPr lang="en-GB" altLang="en-US" sz="3600" dirty="0">
                <a:solidFill>
                  <a:schemeClr val="bg1"/>
                </a:solidFill>
              </a:endParaRPr>
            </a:p>
          </p:txBody>
        </p:sp>
        <p:sp>
          <p:nvSpPr>
            <p:cNvPr id="39" name="Title 20">
              <a:extLst>
                <a:ext uri="{FF2B5EF4-FFF2-40B4-BE49-F238E27FC236}">
                  <a16:creationId xmlns:a16="http://schemas.microsoft.com/office/drawing/2014/main" id="{A0D24253-35D6-8168-07E5-FD00308F42EE}"/>
                </a:ext>
              </a:extLst>
            </p:cNvPr>
            <p:cNvSpPr txBox="1">
              <a:spLocks/>
            </p:cNvSpPr>
            <p:nvPr/>
          </p:nvSpPr>
          <p:spPr>
            <a:xfrm>
              <a:off x="4966870" y="3672102"/>
              <a:ext cx="1648095" cy="138815"/>
            </a:xfrm>
            <a:prstGeom prst="rect">
              <a:avLst/>
            </a:prstGeom>
            <a:gradFill>
              <a:gsLst>
                <a:gs pos="44000">
                  <a:srgbClr val="7030A0"/>
                </a:gs>
                <a:gs pos="100000">
                  <a:srgbClr val="B381D9"/>
                </a:gs>
              </a:gsLst>
              <a:lin ang="0" scaled="1"/>
            </a:gradFill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Andika" panose="02000000000000000000" pitchFamily="2" charset="0"/>
                  <a:ea typeface="+mj-ea"/>
                  <a:cs typeface="+mj-cs"/>
                </a:defRPr>
              </a:lvl1pPr>
            </a:lstStyle>
            <a:p>
              <a:pPr algn="ctr"/>
              <a:endParaRPr lang="en-GB" altLang="en-US" sz="3600" dirty="0">
                <a:solidFill>
                  <a:schemeClr val="bg1"/>
                </a:solidFill>
              </a:endParaRPr>
            </a:p>
          </p:txBody>
        </p:sp>
        <p:sp>
          <p:nvSpPr>
            <p:cNvPr id="40" name="Title 20">
              <a:extLst>
                <a:ext uri="{FF2B5EF4-FFF2-40B4-BE49-F238E27FC236}">
                  <a16:creationId xmlns:a16="http://schemas.microsoft.com/office/drawing/2014/main" id="{7C0039E3-C8E9-0520-FE61-1C853FA60DDF}"/>
                </a:ext>
              </a:extLst>
            </p:cNvPr>
            <p:cNvSpPr txBox="1">
              <a:spLocks/>
            </p:cNvSpPr>
            <p:nvPr/>
          </p:nvSpPr>
          <p:spPr>
            <a:xfrm>
              <a:off x="4966868" y="4304829"/>
              <a:ext cx="1648095" cy="138815"/>
            </a:xfrm>
            <a:prstGeom prst="rect">
              <a:avLst/>
            </a:prstGeom>
            <a:gradFill>
              <a:gsLst>
                <a:gs pos="44000">
                  <a:srgbClr val="7030A0"/>
                </a:gs>
                <a:gs pos="100000">
                  <a:srgbClr val="B381D9"/>
                </a:gs>
              </a:gsLst>
              <a:lin ang="0" scaled="1"/>
            </a:gradFill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Andika" panose="02000000000000000000" pitchFamily="2" charset="0"/>
                  <a:ea typeface="+mj-ea"/>
                  <a:cs typeface="+mj-cs"/>
                </a:defRPr>
              </a:lvl1pPr>
            </a:lstStyle>
            <a:p>
              <a:pPr algn="ctr"/>
              <a:endParaRPr lang="en-GB" altLang="en-US" sz="3600" dirty="0">
                <a:solidFill>
                  <a:schemeClr val="bg1"/>
                </a:solidFill>
              </a:endParaRPr>
            </a:p>
          </p:txBody>
        </p:sp>
        <p:sp>
          <p:nvSpPr>
            <p:cNvPr id="41" name="Title 20">
              <a:extLst>
                <a:ext uri="{FF2B5EF4-FFF2-40B4-BE49-F238E27FC236}">
                  <a16:creationId xmlns:a16="http://schemas.microsoft.com/office/drawing/2014/main" id="{D3CBEC2D-4BA5-A9FF-7942-75073E15F357}"/>
                </a:ext>
              </a:extLst>
            </p:cNvPr>
            <p:cNvSpPr txBox="1">
              <a:spLocks/>
            </p:cNvSpPr>
            <p:nvPr/>
          </p:nvSpPr>
          <p:spPr>
            <a:xfrm rot="5400000">
              <a:off x="4957278" y="3376425"/>
              <a:ext cx="3307717" cy="165820"/>
            </a:xfrm>
            <a:prstGeom prst="roundRect">
              <a:avLst/>
            </a:prstGeom>
            <a:gradFill flip="none" rotWithShape="1">
              <a:gsLst>
                <a:gs pos="44000">
                  <a:srgbClr val="7030A0"/>
                </a:gs>
                <a:gs pos="100000">
                  <a:srgbClr val="B381D9"/>
                </a:gs>
              </a:gsLst>
              <a:lin ang="13500000" scaled="1"/>
              <a:tileRect/>
            </a:gradFill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Andika" panose="02000000000000000000" pitchFamily="2" charset="0"/>
                  <a:ea typeface="+mj-ea"/>
                  <a:cs typeface="+mj-cs"/>
                </a:defRPr>
              </a:lvl1pPr>
            </a:lstStyle>
            <a:p>
              <a:pPr algn="ctr"/>
              <a:endParaRPr lang="en-GB" altLang="en-US" sz="3600" dirty="0">
                <a:solidFill>
                  <a:schemeClr val="bg1"/>
                </a:solidFill>
              </a:endParaRPr>
            </a:p>
          </p:txBody>
        </p:sp>
        <p:sp>
          <p:nvSpPr>
            <p:cNvPr id="42" name="Title 20">
              <a:extLst>
                <a:ext uri="{FF2B5EF4-FFF2-40B4-BE49-F238E27FC236}">
                  <a16:creationId xmlns:a16="http://schemas.microsoft.com/office/drawing/2014/main" id="{11C0E811-26DF-F64F-28F8-F1A55AE32B7F}"/>
                </a:ext>
              </a:extLst>
            </p:cNvPr>
            <p:cNvSpPr txBox="1">
              <a:spLocks/>
            </p:cNvSpPr>
            <p:nvPr/>
          </p:nvSpPr>
          <p:spPr>
            <a:xfrm rot="5400000">
              <a:off x="3316834" y="3376428"/>
              <a:ext cx="3307716" cy="165821"/>
            </a:xfrm>
            <a:prstGeom prst="roundRect">
              <a:avLst/>
            </a:prstGeom>
            <a:gradFill flip="none" rotWithShape="1">
              <a:gsLst>
                <a:gs pos="44000">
                  <a:srgbClr val="7030A0"/>
                </a:gs>
                <a:gs pos="100000">
                  <a:srgbClr val="B381D9"/>
                </a:gs>
              </a:gsLst>
              <a:lin ang="13500000" scaled="1"/>
              <a:tileRect/>
            </a:gradFill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Andika" panose="02000000000000000000" pitchFamily="2" charset="0"/>
                  <a:ea typeface="+mj-ea"/>
                  <a:cs typeface="+mj-cs"/>
                </a:defRPr>
              </a:lvl1pPr>
            </a:lstStyle>
            <a:p>
              <a:pPr algn="ctr"/>
              <a:endParaRPr lang="en-GB" altLang="en-US" sz="3600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99626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06" grpId="0" animBg="1"/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1A890C03-36FE-5B58-EBA6-8BA1ABF2D57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4141823" y="3156252"/>
            <a:ext cx="606437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800" dirty="0">
                <a:solidFill>
                  <a:schemeClr val="bg1"/>
                </a:solidFill>
              </a:rPr>
              <a:t>There are 7 </a:t>
            </a:r>
            <a:r>
              <a:rPr lang="en-GB" sz="4800" dirty="0">
                <a:solidFill>
                  <a:srgbClr val="7030A0"/>
                </a:solidFill>
              </a:rPr>
              <a:t>days</a:t>
            </a:r>
            <a:r>
              <a:rPr lang="en-GB" sz="4800" dirty="0">
                <a:solidFill>
                  <a:schemeClr val="bg1"/>
                </a:solidFill>
              </a:rPr>
              <a:t> in 1 what?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3083C170-2DD3-02C9-FE84-6A0FB64A0C3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5801" y="208797"/>
            <a:ext cx="6064370" cy="47814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204673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518D1512-8E51-D642-AE49-3545FC96A63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4141823" y="3156252"/>
            <a:ext cx="606437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800" dirty="0">
                <a:solidFill>
                  <a:schemeClr val="bg1"/>
                </a:solidFill>
              </a:rPr>
              <a:t>There are 7 </a:t>
            </a:r>
            <a:r>
              <a:rPr lang="en-GB" sz="4800" dirty="0">
                <a:solidFill>
                  <a:srgbClr val="7030A0"/>
                </a:solidFill>
              </a:rPr>
              <a:t>days</a:t>
            </a:r>
            <a:r>
              <a:rPr lang="en-GB" sz="4800" dirty="0">
                <a:solidFill>
                  <a:schemeClr val="bg1"/>
                </a:solidFill>
              </a:rPr>
              <a:t> in 1 </a:t>
            </a:r>
            <a:r>
              <a:rPr lang="en-GB" sz="4800" dirty="0">
                <a:solidFill>
                  <a:srgbClr val="7030A0"/>
                </a:solidFill>
              </a:rPr>
              <a:t>week.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3083C170-2DD3-02C9-FE84-6A0FB64A0C3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5801" y="208797"/>
            <a:ext cx="6064370" cy="47814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674073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iagram&#10;&#10;Description automatically generated">
            <a:extLst>
              <a:ext uri="{FF2B5EF4-FFF2-40B4-BE49-F238E27FC236}">
                <a16:creationId xmlns:a16="http://schemas.microsoft.com/office/drawing/2014/main" id="{233C8BD6-2866-3DA7-1FCF-CA87D09F3F5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3237986" y="2705723"/>
            <a:ext cx="606437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800" dirty="0">
                <a:solidFill>
                  <a:schemeClr val="bg1"/>
                </a:solidFill>
              </a:rPr>
              <a:t>There are 12 </a:t>
            </a:r>
            <a:r>
              <a:rPr lang="en-GB" sz="4800" u="sng" dirty="0">
                <a:solidFill>
                  <a:srgbClr val="FFFF00"/>
                </a:solidFill>
              </a:rPr>
              <a:t>months</a:t>
            </a:r>
            <a:r>
              <a:rPr lang="en-GB" sz="4800" dirty="0">
                <a:solidFill>
                  <a:schemeClr val="bg1"/>
                </a:solidFill>
              </a:rPr>
              <a:t> in a what?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7B9683FB-804B-A820-7E86-827D5F26322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0891" y="268047"/>
            <a:ext cx="3310348" cy="30885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033492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41D1FA07-E7D6-5AD4-6B3B-295DB1743B0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3237986" y="2705723"/>
            <a:ext cx="606437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800" dirty="0">
                <a:solidFill>
                  <a:schemeClr val="bg1"/>
                </a:solidFill>
              </a:rPr>
              <a:t>There are 12 </a:t>
            </a:r>
            <a:r>
              <a:rPr lang="en-GB" sz="4800" u="sng" dirty="0">
                <a:solidFill>
                  <a:srgbClr val="FFFF00"/>
                </a:solidFill>
              </a:rPr>
              <a:t>months</a:t>
            </a:r>
            <a:r>
              <a:rPr lang="en-GB" sz="4800" dirty="0">
                <a:solidFill>
                  <a:schemeClr val="bg1"/>
                </a:solidFill>
              </a:rPr>
              <a:t> in a </a:t>
            </a:r>
            <a:r>
              <a:rPr lang="en-GB" sz="4800" u="sng" dirty="0">
                <a:solidFill>
                  <a:srgbClr val="FFFF00"/>
                </a:solidFill>
              </a:rPr>
              <a:t>year</a:t>
            </a:r>
            <a:r>
              <a:rPr lang="en-GB" sz="4800" dirty="0">
                <a:solidFill>
                  <a:schemeClr val="bg1"/>
                </a:solidFill>
              </a:rPr>
              <a:t>. 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7B9683FB-804B-A820-7E86-827D5F26322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0891" y="268047"/>
            <a:ext cx="3310348" cy="30885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371204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purple background with objects on it&#10;&#10;Description automatically generated">
            <a:extLst>
              <a:ext uri="{FF2B5EF4-FFF2-40B4-BE49-F238E27FC236}">
                <a16:creationId xmlns:a16="http://schemas.microsoft.com/office/drawing/2014/main" id="{247886CF-116B-9B18-6067-7622BEF3C8E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5" name="Rectangle: Rounded Corners 34">
            <a:extLst>
              <a:ext uri="{FF2B5EF4-FFF2-40B4-BE49-F238E27FC236}">
                <a16:creationId xmlns:a16="http://schemas.microsoft.com/office/drawing/2014/main" id="{0D817DFF-9FCF-7FDD-FF1A-6FACA9E7DB4A}"/>
              </a:ext>
            </a:extLst>
          </p:cNvPr>
          <p:cNvSpPr/>
          <p:nvPr/>
        </p:nvSpPr>
        <p:spPr>
          <a:xfrm>
            <a:off x="2920538" y="1317171"/>
            <a:ext cx="8435413" cy="5366262"/>
          </a:xfrm>
          <a:prstGeom prst="roundRect">
            <a:avLst>
              <a:gd name="adj" fmla="val 5887"/>
            </a:avLst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194" name="Title 20">
            <a:extLst>
              <a:ext uri="{FF2B5EF4-FFF2-40B4-BE49-F238E27FC236}">
                <a16:creationId xmlns:a16="http://schemas.microsoft.com/office/drawing/2014/main" id="{5759AB43-784B-41C0-54A9-D822FF28BA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25235" y="225318"/>
            <a:ext cx="9795958" cy="828867"/>
          </a:xfrm>
          <a:prstGeom prst="roundRect">
            <a:avLst/>
          </a:prstGeom>
          <a:solidFill>
            <a:srgbClr val="EE8124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</a:rPr>
              <a:t>Can you work out what words are missing?</a:t>
            </a:r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C25FDF39-7633-3ECA-0015-A95AF30F73F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28" name="TextBox 27">
            <a:extLst>
              <a:ext uri="{FF2B5EF4-FFF2-40B4-BE49-F238E27FC236}">
                <a16:creationId xmlns:a16="http://schemas.microsoft.com/office/drawing/2014/main" id="{0175FDF6-2936-E95A-2A76-EC54D87A2AFE}"/>
              </a:ext>
            </a:extLst>
          </p:cNvPr>
          <p:cNvSpPr txBox="1"/>
          <p:nvPr/>
        </p:nvSpPr>
        <p:spPr>
          <a:xfrm>
            <a:off x="3847904" y="2677827"/>
            <a:ext cx="156752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latin typeface="Andika" panose="02000000000000000000" pitchFamily="2" charset="0"/>
              </a:rPr>
              <a:t>time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C4628FBB-3BC5-C6E7-35F0-81F7C07CD804}"/>
              </a:ext>
            </a:extLst>
          </p:cNvPr>
          <p:cNvSpPr txBox="1"/>
          <p:nvPr/>
        </p:nvSpPr>
        <p:spPr>
          <a:xfrm>
            <a:off x="4063048" y="3643160"/>
            <a:ext cx="107191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latin typeface="Andika" panose="02000000000000000000" pitchFamily="2" charset="0"/>
              </a:rPr>
              <a:t>???</a:t>
            </a:r>
            <a:endParaRPr lang="en-GB" sz="2800" dirty="0">
              <a:latin typeface="Andika" panose="02000000000000000000" pitchFamily="2" charset="0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793151C9-5AEC-19B6-C5CF-CC1F40E84DBB}"/>
              </a:ext>
            </a:extLst>
          </p:cNvPr>
          <p:cNvSpPr txBox="1"/>
          <p:nvPr/>
        </p:nvSpPr>
        <p:spPr>
          <a:xfrm>
            <a:off x="3847905" y="4500741"/>
            <a:ext cx="156752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latin typeface="Andika" panose="02000000000000000000" pitchFamily="2" charset="0"/>
              </a:rPr>
              <a:t>limp</a:t>
            </a:r>
            <a:endParaRPr lang="en-GB" sz="2800" dirty="0">
              <a:latin typeface="Andika" panose="02000000000000000000" pitchFamily="2" charset="0"/>
            </a:endParaRPr>
          </a:p>
        </p:txBody>
      </p:sp>
      <p:sp>
        <p:nvSpPr>
          <p:cNvPr id="31" name="Title 20">
            <a:extLst>
              <a:ext uri="{FF2B5EF4-FFF2-40B4-BE49-F238E27FC236}">
                <a16:creationId xmlns:a16="http://schemas.microsoft.com/office/drawing/2014/main" id="{7F481DF8-4AC8-E8C5-74FB-3C9A941A91D8}"/>
              </a:ext>
            </a:extLst>
          </p:cNvPr>
          <p:cNvSpPr txBox="1">
            <a:spLocks/>
          </p:cNvSpPr>
          <p:nvPr/>
        </p:nvSpPr>
        <p:spPr>
          <a:xfrm>
            <a:off x="249383" y="2235462"/>
            <a:ext cx="2321477" cy="2520284"/>
          </a:xfrm>
          <a:prstGeom prst="roundRect">
            <a:avLst/>
          </a:prstGeom>
          <a:solidFill>
            <a:srgbClr val="EE8124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ndika" panose="02000000000000000000" pitchFamily="2" charset="0"/>
                <a:ea typeface="+mj-ea"/>
                <a:cs typeface="+mj-cs"/>
              </a:defRPr>
            </a:lvl1pPr>
          </a:lstStyle>
          <a:p>
            <a:r>
              <a:rPr lang="en-GB" altLang="en-US" sz="2800" dirty="0">
                <a:solidFill>
                  <a:schemeClr val="bg1"/>
                </a:solidFill>
              </a:rPr>
              <a:t>Remember - Only one letter changes at each step.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D564153C-8759-6277-E8C2-2EDBF2DEBE8F}"/>
              </a:ext>
            </a:extLst>
          </p:cNvPr>
          <p:cNvSpPr txBox="1"/>
          <p:nvPr/>
        </p:nvSpPr>
        <p:spPr>
          <a:xfrm>
            <a:off x="6375452" y="2662709"/>
            <a:ext cx="15675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latin typeface="Andika" panose="02000000000000000000" pitchFamily="2" charset="0"/>
              </a:rPr>
              <a:t>date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2616D422-68FA-0003-FEA1-3329AF47FDFF}"/>
              </a:ext>
            </a:extLst>
          </p:cNvPr>
          <p:cNvSpPr txBox="1"/>
          <p:nvPr/>
        </p:nvSpPr>
        <p:spPr>
          <a:xfrm>
            <a:off x="6590593" y="3628042"/>
            <a:ext cx="107191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latin typeface="Andika" panose="02000000000000000000" pitchFamily="2" charset="0"/>
              </a:rPr>
              <a:t>???</a:t>
            </a:r>
            <a:endParaRPr lang="en-GB" sz="2800" dirty="0">
              <a:latin typeface="Andika" panose="02000000000000000000" pitchFamily="2" charset="0"/>
            </a:endParaRP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ADB6DC95-196F-43F7-88DF-5D7B4FAF57EB}"/>
              </a:ext>
            </a:extLst>
          </p:cNvPr>
          <p:cNvSpPr txBox="1"/>
          <p:nvPr/>
        </p:nvSpPr>
        <p:spPr>
          <a:xfrm>
            <a:off x="6342795" y="4485623"/>
            <a:ext cx="165972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latin typeface="Andika" panose="02000000000000000000" pitchFamily="2" charset="0"/>
              </a:rPr>
              <a:t>rare</a:t>
            </a:r>
            <a:endParaRPr lang="en-GB" sz="2800" dirty="0">
              <a:latin typeface="Andika" panose="02000000000000000000" pitchFamily="2" charset="0"/>
            </a:endParaRPr>
          </a:p>
        </p:txBody>
      </p:sp>
      <p:sp>
        <p:nvSpPr>
          <p:cNvPr id="8203" name="TextBox 8202">
            <a:extLst>
              <a:ext uri="{FF2B5EF4-FFF2-40B4-BE49-F238E27FC236}">
                <a16:creationId xmlns:a16="http://schemas.microsoft.com/office/drawing/2014/main" id="{EAE10864-AF24-C7DB-1533-737DFD296F60}"/>
              </a:ext>
            </a:extLst>
          </p:cNvPr>
          <p:cNvSpPr txBox="1"/>
          <p:nvPr/>
        </p:nvSpPr>
        <p:spPr>
          <a:xfrm>
            <a:off x="8902998" y="2677828"/>
            <a:ext cx="15675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latin typeface="Andika" panose="02000000000000000000" pitchFamily="2" charset="0"/>
              </a:rPr>
              <a:t>week</a:t>
            </a:r>
          </a:p>
        </p:txBody>
      </p:sp>
      <p:sp>
        <p:nvSpPr>
          <p:cNvPr id="8204" name="TextBox 8203">
            <a:extLst>
              <a:ext uri="{FF2B5EF4-FFF2-40B4-BE49-F238E27FC236}">
                <a16:creationId xmlns:a16="http://schemas.microsoft.com/office/drawing/2014/main" id="{7B9C4886-CEE1-D80C-787A-22A6C9135AFB}"/>
              </a:ext>
            </a:extLst>
          </p:cNvPr>
          <p:cNvSpPr txBox="1"/>
          <p:nvPr/>
        </p:nvSpPr>
        <p:spPr>
          <a:xfrm>
            <a:off x="9118139" y="3643161"/>
            <a:ext cx="107191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latin typeface="Andika" panose="02000000000000000000" pitchFamily="2" charset="0"/>
              </a:rPr>
              <a:t>???</a:t>
            </a:r>
            <a:endParaRPr lang="en-GB" sz="2800" dirty="0">
              <a:latin typeface="Andika" panose="02000000000000000000" pitchFamily="2" charset="0"/>
            </a:endParaRPr>
          </a:p>
        </p:txBody>
      </p:sp>
      <p:sp>
        <p:nvSpPr>
          <p:cNvPr id="8205" name="TextBox 8204">
            <a:extLst>
              <a:ext uri="{FF2B5EF4-FFF2-40B4-BE49-F238E27FC236}">
                <a16:creationId xmlns:a16="http://schemas.microsoft.com/office/drawing/2014/main" id="{F715949E-542F-A64B-9AA7-4A949986D59D}"/>
              </a:ext>
            </a:extLst>
          </p:cNvPr>
          <p:cNvSpPr txBox="1"/>
          <p:nvPr/>
        </p:nvSpPr>
        <p:spPr>
          <a:xfrm>
            <a:off x="8870341" y="4500742"/>
            <a:ext cx="165972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latin typeface="Andika" panose="02000000000000000000" pitchFamily="2" charset="0"/>
              </a:rPr>
              <a:t>beak</a:t>
            </a:r>
            <a:endParaRPr lang="en-GB" sz="2800" dirty="0">
              <a:latin typeface="Andika" panose="02000000000000000000" pitchFamily="2" charset="0"/>
            </a:endParaRPr>
          </a:p>
        </p:txBody>
      </p:sp>
      <p:sp>
        <p:nvSpPr>
          <p:cNvPr id="8206" name="TextBox 8205">
            <a:extLst>
              <a:ext uri="{FF2B5EF4-FFF2-40B4-BE49-F238E27FC236}">
                <a16:creationId xmlns:a16="http://schemas.microsoft.com/office/drawing/2014/main" id="{03F7B608-CBE8-8547-7869-3275E4F7FA69}"/>
              </a:ext>
            </a:extLst>
          </p:cNvPr>
          <p:cNvSpPr txBox="1"/>
          <p:nvPr/>
        </p:nvSpPr>
        <p:spPr>
          <a:xfrm>
            <a:off x="3847904" y="3601292"/>
            <a:ext cx="1567521" cy="70788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4000" b="1" u="sng" dirty="0">
                <a:latin typeface="Andika" panose="02000000000000000000" pitchFamily="2" charset="0"/>
              </a:rPr>
              <a:t>lime</a:t>
            </a:r>
            <a:endParaRPr lang="en-GB" sz="2800" b="1" u="sng" dirty="0">
              <a:latin typeface="Andika" panose="02000000000000000000" pitchFamily="2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DF5E4B7-8BFD-6D6B-0B97-802B8F19E38A}"/>
              </a:ext>
            </a:extLst>
          </p:cNvPr>
          <p:cNvSpPr txBox="1"/>
          <p:nvPr/>
        </p:nvSpPr>
        <p:spPr>
          <a:xfrm>
            <a:off x="6374978" y="3574261"/>
            <a:ext cx="1567521" cy="70788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4000" b="1" u="sng" dirty="0">
                <a:latin typeface="Andika" panose="02000000000000000000" pitchFamily="2" charset="0"/>
              </a:rPr>
              <a:t>rate</a:t>
            </a:r>
            <a:endParaRPr lang="en-GB" sz="2800" b="1" u="sng" dirty="0">
              <a:latin typeface="Andika" panose="02000000000000000000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F39466F-A173-D3F9-A2F7-DA12A2F73771}"/>
              </a:ext>
            </a:extLst>
          </p:cNvPr>
          <p:cNvSpPr txBox="1"/>
          <p:nvPr/>
        </p:nvSpPr>
        <p:spPr>
          <a:xfrm>
            <a:off x="8902997" y="3608982"/>
            <a:ext cx="1567521" cy="70788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4000" b="1" u="sng" dirty="0">
                <a:latin typeface="Andika" panose="02000000000000000000" pitchFamily="2" charset="0"/>
              </a:rPr>
              <a:t>weak</a:t>
            </a:r>
            <a:endParaRPr lang="en-GB" sz="2800" b="1" u="sng" dirty="0">
              <a:latin typeface="Andika" panose="02000000000000000000" pitchFamily="2" charset="0"/>
            </a:endParaRPr>
          </a:p>
        </p:txBody>
      </p:sp>
      <p:grpSp>
        <p:nvGrpSpPr>
          <p:cNvPr id="26" name="Group 25">
            <a:extLst>
              <a:ext uri="{FF2B5EF4-FFF2-40B4-BE49-F238E27FC236}">
                <a16:creationId xmlns:a16="http://schemas.microsoft.com/office/drawing/2014/main" id="{4D4DF86B-5E71-2943-8190-0C8491C97C38}"/>
              </a:ext>
            </a:extLst>
          </p:cNvPr>
          <p:cNvGrpSpPr/>
          <p:nvPr/>
        </p:nvGrpSpPr>
        <p:grpSpPr>
          <a:xfrm>
            <a:off x="3671638" y="1604356"/>
            <a:ext cx="1920055" cy="4765340"/>
            <a:chOff x="4887781" y="1805476"/>
            <a:chExt cx="1806266" cy="3307721"/>
          </a:xfrm>
        </p:grpSpPr>
        <p:sp>
          <p:nvSpPr>
            <p:cNvPr id="2" name="Title 20">
              <a:extLst>
                <a:ext uri="{FF2B5EF4-FFF2-40B4-BE49-F238E27FC236}">
                  <a16:creationId xmlns:a16="http://schemas.microsoft.com/office/drawing/2014/main" id="{6D3100E3-3C00-4F22-D9B2-0C249A9215FE}"/>
                </a:ext>
              </a:extLst>
            </p:cNvPr>
            <p:cNvSpPr txBox="1">
              <a:spLocks/>
            </p:cNvSpPr>
            <p:nvPr/>
          </p:nvSpPr>
          <p:spPr>
            <a:xfrm>
              <a:off x="4966869" y="2414357"/>
              <a:ext cx="1648095" cy="138815"/>
            </a:xfrm>
            <a:prstGeom prst="rect">
              <a:avLst/>
            </a:prstGeom>
            <a:gradFill flip="none" rotWithShape="1">
              <a:gsLst>
                <a:gs pos="44000">
                  <a:srgbClr val="7030A0"/>
                </a:gs>
                <a:gs pos="100000">
                  <a:srgbClr val="B381D9"/>
                </a:gs>
              </a:gsLst>
              <a:lin ang="0" scaled="1"/>
              <a:tileRect/>
            </a:gradFill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Andika" panose="02000000000000000000" pitchFamily="2" charset="0"/>
                  <a:ea typeface="+mj-ea"/>
                  <a:cs typeface="+mj-cs"/>
                </a:defRPr>
              </a:lvl1pPr>
            </a:lstStyle>
            <a:p>
              <a:pPr algn="ctr"/>
              <a:endParaRPr lang="en-GB" altLang="en-US" sz="3600" dirty="0">
                <a:solidFill>
                  <a:schemeClr val="bg1"/>
                </a:solidFill>
              </a:endParaRPr>
            </a:p>
          </p:txBody>
        </p:sp>
        <p:sp>
          <p:nvSpPr>
            <p:cNvPr id="6" name="Title 20">
              <a:extLst>
                <a:ext uri="{FF2B5EF4-FFF2-40B4-BE49-F238E27FC236}">
                  <a16:creationId xmlns:a16="http://schemas.microsoft.com/office/drawing/2014/main" id="{22EE0314-82C5-EE67-7A8A-660C23F4A3E7}"/>
                </a:ext>
              </a:extLst>
            </p:cNvPr>
            <p:cNvSpPr txBox="1">
              <a:spLocks/>
            </p:cNvSpPr>
            <p:nvPr/>
          </p:nvSpPr>
          <p:spPr>
            <a:xfrm>
              <a:off x="4966870" y="3047084"/>
              <a:ext cx="1648095" cy="138815"/>
            </a:xfrm>
            <a:prstGeom prst="rect">
              <a:avLst/>
            </a:prstGeom>
            <a:gradFill>
              <a:gsLst>
                <a:gs pos="44000">
                  <a:srgbClr val="7030A0"/>
                </a:gs>
                <a:gs pos="100000">
                  <a:srgbClr val="B381D9"/>
                </a:gs>
              </a:gsLst>
              <a:lin ang="0" scaled="1"/>
            </a:gradFill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Andika" panose="02000000000000000000" pitchFamily="2" charset="0"/>
                  <a:ea typeface="+mj-ea"/>
                  <a:cs typeface="+mj-cs"/>
                </a:defRPr>
              </a:lvl1pPr>
            </a:lstStyle>
            <a:p>
              <a:pPr algn="ctr"/>
              <a:endParaRPr lang="en-GB" altLang="en-US" sz="3600" dirty="0">
                <a:solidFill>
                  <a:schemeClr val="bg1"/>
                </a:solidFill>
              </a:endParaRPr>
            </a:p>
          </p:txBody>
        </p:sp>
        <p:sp>
          <p:nvSpPr>
            <p:cNvPr id="7" name="Title 20">
              <a:extLst>
                <a:ext uri="{FF2B5EF4-FFF2-40B4-BE49-F238E27FC236}">
                  <a16:creationId xmlns:a16="http://schemas.microsoft.com/office/drawing/2014/main" id="{E9DD3211-2D76-FD84-2E07-21A6FA31A936}"/>
                </a:ext>
              </a:extLst>
            </p:cNvPr>
            <p:cNvSpPr txBox="1">
              <a:spLocks/>
            </p:cNvSpPr>
            <p:nvPr/>
          </p:nvSpPr>
          <p:spPr>
            <a:xfrm>
              <a:off x="4966870" y="3672102"/>
              <a:ext cx="1648095" cy="138815"/>
            </a:xfrm>
            <a:prstGeom prst="rect">
              <a:avLst/>
            </a:prstGeom>
            <a:gradFill>
              <a:gsLst>
                <a:gs pos="44000">
                  <a:srgbClr val="7030A0"/>
                </a:gs>
                <a:gs pos="100000">
                  <a:srgbClr val="B381D9"/>
                </a:gs>
              </a:gsLst>
              <a:lin ang="0" scaled="1"/>
            </a:gradFill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Andika" panose="02000000000000000000" pitchFamily="2" charset="0"/>
                  <a:ea typeface="+mj-ea"/>
                  <a:cs typeface="+mj-cs"/>
                </a:defRPr>
              </a:lvl1pPr>
            </a:lstStyle>
            <a:p>
              <a:pPr algn="ctr"/>
              <a:endParaRPr lang="en-GB" altLang="en-US" sz="3600" dirty="0">
                <a:solidFill>
                  <a:schemeClr val="bg1"/>
                </a:solidFill>
              </a:endParaRPr>
            </a:p>
          </p:txBody>
        </p:sp>
        <p:sp>
          <p:nvSpPr>
            <p:cNvPr id="11" name="Title 20">
              <a:extLst>
                <a:ext uri="{FF2B5EF4-FFF2-40B4-BE49-F238E27FC236}">
                  <a16:creationId xmlns:a16="http://schemas.microsoft.com/office/drawing/2014/main" id="{02B7F9C2-7381-DC21-08DE-27F68D932DE8}"/>
                </a:ext>
              </a:extLst>
            </p:cNvPr>
            <p:cNvSpPr txBox="1">
              <a:spLocks/>
            </p:cNvSpPr>
            <p:nvPr/>
          </p:nvSpPr>
          <p:spPr>
            <a:xfrm>
              <a:off x="4966868" y="4304829"/>
              <a:ext cx="1648095" cy="138815"/>
            </a:xfrm>
            <a:prstGeom prst="rect">
              <a:avLst/>
            </a:prstGeom>
            <a:gradFill>
              <a:gsLst>
                <a:gs pos="44000">
                  <a:srgbClr val="7030A0"/>
                </a:gs>
                <a:gs pos="100000">
                  <a:srgbClr val="B381D9"/>
                </a:gs>
              </a:gsLst>
              <a:lin ang="0" scaled="1"/>
            </a:gradFill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Andika" panose="02000000000000000000" pitchFamily="2" charset="0"/>
                  <a:ea typeface="+mj-ea"/>
                  <a:cs typeface="+mj-cs"/>
                </a:defRPr>
              </a:lvl1pPr>
            </a:lstStyle>
            <a:p>
              <a:pPr algn="ctr"/>
              <a:endParaRPr lang="en-GB" altLang="en-US" sz="3600" dirty="0">
                <a:solidFill>
                  <a:schemeClr val="bg1"/>
                </a:solidFill>
              </a:endParaRPr>
            </a:p>
          </p:txBody>
        </p:sp>
        <p:sp>
          <p:nvSpPr>
            <p:cNvPr id="20" name="Title 20">
              <a:extLst>
                <a:ext uri="{FF2B5EF4-FFF2-40B4-BE49-F238E27FC236}">
                  <a16:creationId xmlns:a16="http://schemas.microsoft.com/office/drawing/2014/main" id="{52DDADD4-A4B0-B327-2072-66E3F8AFEC7B}"/>
                </a:ext>
              </a:extLst>
            </p:cNvPr>
            <p:cNvSpPr txBox="1">
              <a:spLocks/>
            </p:cNvSpPr>
            <p:nvPr/>
          </p:nvSpPr>
          <p:spPr>
            <a:xfrm rot="5400000">
              <a:off x="4957278" y="3376425"/>
              <a:ext cx="3307717" cy="165820"/>
            </a:xfrm>
            <a:prstGeom prst="roundRect">
              <a:avLst/>
            </a:prstGeom>
            <a:gradFill flip="none" rotWithShape="1">
              <a:gsLst>
                <a:gs pos="44000">
                  <a:srgbClr val="7030A0"/>
                </a:gs>
                <a:gs pos="100000">
                  <a:srgbClr val="B381D9"/>
                </a:gs>
              </a:gsLst>
              <a:lin ang="13500000" scaled="1"/>
              <a:tileRect/>
            </a:gradFill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Andika" panose="02000000000000000000" pitchFamily="2" charset="0"/>
                  <a:ea typeface="+mj-ea"/>
                  <a:cs typeface="+mj-cs"/>
                </a:defRPr>
              </a:lvl1pPr>
            </a:lstStyle>
            <a:p>
              <a:pPr algn="ctr"/>
              <a:endParaRPr lang="en-GB" altLang="en-US" sz="3600" dirty="0">
                <a:solidFill>
                  <a:schemeClr val="bg1"/>
                </a:solidFill>
              </a:endParaRPr>
            </a:p>
          </p:txBody>
        </p:sp>
        <p:sp>
          <p:nvSpPr>
            <p:cNvPr id="25" name="Title 20">
              <a:extLst>
                <a:ext uri="{FF2B5EF4-FFF2-40B4-BE49-F238E27FC236}">
                  <a16:creationId xmlns:a16="http://schemas.microsoft.com/office/drawing/2014/main" id="{90D979BA-28A8-2B77-B680-A4C04341068B}"/>
                </a:ext>
              </a:extLst>
            </p:cNvPr>
            <p:cNvSpPr txBox="1">
              <a:spLocks/>
            </p:cNvSpPr>
            <p:nvPr/>
          </p:nvSpPr>
          <p:spPr>
            <a:xfrm rot="5400000">
              <a:off x="3316834" y="3376428"/>
              <a:ext cx="3307716" cy="165821"/>
            </a:xfrm>
            <a:prstGeom prst="roundRect">
              <a:avLst/>
            </a:prstGeom>
            <a:gradFill flip="none" rotWithShape="1">
              <a:gsLst>
                <a:gs pos="44000">
                  <a:srgbClr val="7030A0"/>
                </a:gs>
                <a:gs pos="100000">
                  <a:srgbClr val="B381D9"/>
                </a:gs>
              </a:gsLst>
              <a:lin ang="13500000" scaled="1"/>
              <a:tileRect/>
            </a:gradFill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Andika" panose="02000000000000000000" pitchFamily="2" charset="0"/>
                  <a:ea typeface="+mj-ea"/>
                  <a:cs typeface="+mj-cs"/>
                </a:defRPr>
              </a:lvl1pPr>
            </a:lstStyle>
            <a:p>
              <a:pPr algn="ctr"/>
              <a:endParaRPr lang="en-GB" altLang="en-US" sz="36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id="{C07F9290-B1AE-69FF-9860-89A82D79D3AC}"/>
              </a:ext>
            </a:extLst>
          </p:cNvPr>
          <p:cNvGrpSpPr/>
          <p:nvPr/>
        </p:nvGrpSpPr>
        <p:grpSpPr>
          <a:xfrm>
            <a:off x="6199183" y="1589238"/>
            <a:ext cx="1920055" cy="4765340"/>
            <a:chOff x="4887781" y="1805476"/>
            <a:chExt cx="1806266" cy="3307721"/>
          </a:xfrm>
        </p:grpSpPr>
        <p:sp>
          <p:nvSpPr>
            <p:cNvPr id="37" name="Title 20">
              <a:extLst>
                <a:ext uri="{FF2B5EF4-FFF2-40B4-BE49-F238E27FC236}">
                  <a16:creationId xmlns:a16="http://schemas.microsoft.com/office/drawing/2014/main" id="{47DCF6EA-E5CB-8C1D-48BB-B781F212FD85}"/>
                </a:ext>
              </a:extLst>
            </p:cNvPr>
            <p:cNvSpPr txBox="1">
              <a:spLocks/>
            </p:cNvSpPr>
            <p:nvPr/>
          </p:nvSpPr>
          <p:spPr>
            <a:xfrm>
              <a:off x="4966869" y="2414357"/>
              <a:ext cx="1648095" cy="138815"/>
            </a:xfrm>
            <a:prstGeom prst="rect">
              <a:avLst/>
            </a:prstGeom>
            <a:gradFill flip="none" rotWithShape="1">
              <a:gsLst>
                <a:gs pos="44000">
                  <a:srgbClr val="7030A0"/>
                </a:gs>
                <a:gs pos="100000">
                  <a:srgbClr val="B381D9"/>
                </a:gs>
              </a:gsLst>
              <a:lin ang="0" scaled="1"/>
              <a:tileRect/>
            </a:gradFill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Andika" panose="02000000000000000000" pitchFamily="2" charset="0"/>
                  <a:ea typeface="+mj-ea"/>
                  <a:cs typeface="+mj-cs"/>
                </a:defRPr>
              </a:lvl1pPr>
            </a:lstStyle>
            <a:p>
              <a:pPr algn="ctr"/>
              <a:endParaRPr lang="en-GB" altLang="en-US" sz="3600" dirty="0">
                <a:solidFill>
                  <a:schemeClr val="bg1"/>
                </a:solidFill>
              </a:endParaRPr>
            </a:p>
          </p:txBody>
        </p:sp>
        <p:sp>
          <p:nvSpPr>
            <p:cNvPr id="38" name="Title 20">
              <a:extLst>
                <a:ext uri="{FF2B5EF4-FFF2-40B4-BE49-F238E27FC236}">
                  <a16:creationId xmlns:a16="http://schemas.microsoft.com/office/drawing/2014/main" id="{FFF8C3B7-B1D2-70C5-4047-5DB0FF28DBC6}"/>
                </a:ext>
              </a:extLst>
            </p:cNvPr>
            <p:cNvSpPr txBox="1">
              <a:spLocks/>
            </p:cNvSpPr>
            <p:nvPr/>
          </p:nvSpPr>
          <p:spPr>
            <a:xfrm>
              <a:off x="4966870" y="3047084"/>
              <a:ext cx="1648095" cy="138815"/>
            </a:xfrm>
            <a:prstGeom prst="rect">
              <a:avLst/>
            </a:prstGeom>
            <a:gradFill>
              <a:gsLst>
                <a:gs pos="44000">
                  <a:srgbClr val="7030A0"/>
                </a:gs>
                <a:gs pos="100000">
                  <a:srgbClr val="B381D9"/>
                </a:gs>
              </a:gsLst>
              <a:lin ang="0" scaled="1"/>
            </a:gradFill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Andika" panose="02000000000000000000" pitchFamily="2" charset="0"/>
                  <a:ea typeface="+mj-ea"/>
                  <a:cs typeface="+mj-cs"/>
                </a:defRPr>
              </a:lvl1pPr>
            </a:lstStyle>
            <a:p>
              <a:pPr algn="ctr"/>
              <a:endParaRPr lang="en-GB" altLang="en-US" sz="3600" dirty="0">
                <a:solidFill>
                  <a:schemeClr val="bg1"/>
                </a:solidFill>
              </a:endParaRPr>
            </a:p>
          </p:txBody>
        </p:sp>
        <p:sp>
          <p:nvSpPr>
            <p:cNvPr id="39" name="Title 20">
              <a:extLst>
                <a:ext uri="{FF2B5EF4-FFF2-40B4-BE49-F238E27FC236}">
                  <a16:creationId xmlns:a16="http://schemas.microsoft.com/office/drawing/2014/main" id="{9FA5D4EF-805B-6D95-6838-44E2DB06DEFA}"/>
                </a:ext>
              </a:extLst>
            </p:cNvPr>
            <p:cNvSpPr txBox="1">
              <a:spLocks/>
            </p:cNvSpPr>
            <p:nvPr/>
          </p:nvSpPr>
          <p:spPr>
            <a:xfrm>
              <a:off x="4966870" y="3672102"/>
              <a:ext cx="1648095" cy="138815"/>
            </a:xfrm>
            <a:prstGeom prst="rect">
              <a:avLst/>
            </a:prstGeom>
            <a:gradFill>
              <a:gsLst>
                <a:gs pos="44000">
                  <a:srgbClr val="7030A0"/>
                </a:gs>
                <a:gs pos="100000">
                  <a:srgbClr val="B381D9"/>
                </a:gs>
              </a:gsLst>
              <a:lin ang="0" scaled="1"/>
            </a:gradFill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Andika" panose="02000000000000000000" pitchFamily="2" charset="0"/>
                  <a:ea typeface="+mj-ea"/>
                  <a:cs typeface="+mj-cs"/>
                </a:defRPr>
              </a:lvl1pPr>
            </a:lstStyle>
            <a:p>
              <a:pPr algn="ctr"/>
              <a:endParaRPr lang="en-GB" altLang="en-US" sz="3600" dirty="0">
                <a:solidFill>
                  <a:schemeClr val="bg1"/>
                </a:solidFill>
              </a:endParaRPr>
            </a:p>
          </p:txBody>
        </p:sp>
        <p:sp>
          <p:nvSpPr>
            <p:cNvPr id="40" name="Title 20">
              <a:extLst>
                <a:ext uri="{FF2B5EF4-FFF2-40B4-BE49-F238E27FC236}">
                  <a16:creationId xmlns:a16="http://schemas.microsoft.com/office/drawing/2014/main" id="{4165D2CB-08F3-5474-4149-0922B467B5FD}"/>
                </a:ext>
              </a:extLst>
            </p:cNvPr>
            <p:cNvSpPr txBox="1">
              <a:spLocks/>
            </p:cNvSpPr>
            <p:nvPr/>
          </p:nvSpPr>
          <p:spPr>
            <a:xfrm>
              <a:off x="4966868" y="4304829"/>
              <a:ext cx="1648095" cy="138815"/>
            </a:xfrm>
            <a:prstGeom prst="rect">
              <a:avLst/>
            </a:prstGeom>
            <a:gradFill>
              <a:gsLst>
                <a:gs pos="44000">
                  <a:srgbClr val="7030A0"/>
                </a:gs>
                <a:gs pos="100000">
                  <a:srgbClr val="B381D9"/>
                </a:gs>
              </a:gsLst>
              <a:lin ang="0" scaled="1"/>
            </a:gradFill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Andika" panose="02000000000000000000" pitchFamily="2" charset="0"/>
                  <a:ea typeface="+mj-ea"/>
                  <a:cs typeface="+mj-cs"/>
                </a:defRPr>
              </a:lvl1pPr>
            </a:lstStyle>
            <a:p>
              <a:pPr algn="ctr"/>
              <a:endParaRPr lang="en-GB" altLang="en-US" sz="3600" dirty="0">
                <a:solidFill>
                  <a:schemeClr val="bg1"/>
                </a:solidFill>
              </a:endParaRPr>
            </a:p>
          </p:txBody>
        </p:sp>
        <p:sp>
          <p:nvSpPr>
            <p:cNvPr id="41" name="Title 20">
              <a:extLst>
                <a:ext uri="{FF2B5EF4-FFF2-40B4-BE49-F238E27FC236}">
                  <a16:creationId xmlns:a16="http://schemas.microsoft.com/office/drawing/2014/main" id="{95352995-6567-E329-0781-FE62A79CC1EC}"/>
                </a:ext>
              </a:extLst>
            </p:cNvPr>
            <p:cNvSpPr txBox="1">
              <a:spLocks/>
            </p:cNvSpPr>
            <p:nvPr/>
          </p:nvSpPr>
          <p:spPr>
            <a:xfrm rot="5400000">
              <a:off x="4957278" y="3376425"/>
              <a:ext cx="3307717" cy="165820"/>
            </a:xfrm>
            <a:prstGeom prst="roundRect">
              <a:avLst/>
            </a:prstGeom>
            <a:gradFill flip="none" rotWithShape="1">
              <a:gsLst>
                <a:gs pos="44000">
                  <a:srgbClr val="7030A0"/>
                </a:gs>
                <a:gs pos="100000">
                  <a:srgbClr val="B381D9"/>
                </a:gs>
              </a:gsLst>
              <a:lin ang="13500000" scaled="1"/>
              <a:tileRect/>
            </a:gradFill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Andika" panose="02000000000000000000" pitchFamily="2" charset="0"/>
                  <a:ea typeface="+mj-ea"/>
                  <a:cs typeface="+mj-cs"/>
                </a:defRPr>
              </a:lvl1pPr>
            </a:lstStyle>
            <a:p>
              <a:pPr algn="ctr"/>
              <a:endParaRPr lang="en-GB" altLang="en-US" sz="3600" dirty="0">
                <a:solidFill>
                  <a:schemeClr val="bg1"/>
                </a:solidFill>
              </a:endParaRPr>
            </a:p>
          </p:txBody>
        </p:sp>
        <p:sp>
          <p:nvSpPr>
            <p:cNvPr id="42" name="Title 20">
              <a:extLst>
                <a:ext uri="{FF2B5EF4-FFF2-40B4-BE49-F238E27FC236}">
                  <a16:creationId xmlns:a16="http://schemas.microsoft.com/office/drawing/2014/main" id="{17973F2A-E9D4-EFE8-0911-C9DEEE2163BD}"/>
                </a:ext>
              </a:extLst>
            </p:cNvPr>
            <p:cNvSpPr txBox="1">
              <a:spLocks/>
            </p:cNvSpPr>
            <p:nvPr/>
          </p:nvSpPr>
          <p:spPr>
            <a:xfrm rot="5400000">
              <a:off x="3316834" y="3376428"/>
              <a:ext cx="3307716" cy="165821"/>
            </a:xfrm>
            <a:prstGeom prst="roundRect">
              <a:avLst/>
            </a:prstGeom>
            <a:gradFill flip="none" rotWithShape="1">
              <a:gsLst>
                <a:gs pos="44000">
                  <a:srgbClr val="7030A0"/>
                </a:gs>
                <a:gs pos="100000">
                  <a:srgbClr val="B381D9"/>
                </a:gs>
              </a:gsLst>
              <a:lin ang="13500000" scaled="1"/>
              <a:tileRect/>
            </a:gradFill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Andika" panose="02000000000000000000" pitchFamily="2" charset="0"/>
                  <a:ea typeface="+mj-ea"/>
                  <a:cs typeface="+mj-cs"/>
                </a:defRPr>
              </a:lvl1pPr>
            </a:lstStyle>
            <a:p>
              <a:pPr algn="ctr"/>
              <a:endParaRPr lang="en-GB" altLang="en-US" sz="36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8196" name="Group 8195">
            <a:extLst>
              <a:ext uri="{FF2B5EF4-FFF2-40B4-BE49-F238E27FC236}">
                <a16:creationId xmlns:a16="http://schemas.microsoft.com/office/drawing/2014/main" id="{0ED02BDD-6DCD-315E-F91F-D05D2410F92A}"/>
              </a:ext>
            </a:extLst>
          </p:cNvPr>
          <p:cNvGrpSpPr/>
          <p:nvPr/>
        </p:nvGrpSpPr>
        <p:grpSpPr>
          <a:xfrm>
            <a:off x="8726729" y="1604357"/>
            <a:ext cx="1920055" cy="4765340"/>
            <a:chOff x="4887781" y="1805476"/>
            <a:chExt cx="1806266" cy="3307721"/>
          </a:xfrm>
        </p:grpSpPr>
        <p:sp>
          <p:nvSpPr>
            <p:cNvPr id="8197" name="Title 20">
              <a:extLst>
                <a:ext uri="{FF2B5EF4-FFF2-40B4-BE49-F238E27FC236}">
                  <a16:creationId xmlns:a16="http://schemas.microsoft.com/office/drawing/2014/main" id="{C6193135-F436-5D06-C14B-A65D43BD1C32}"/>
                </a:ext>
              </a:extLst>
            </p:cNvPr>
            <p:cNvSpPr txBox="1">
              <a:spLocks/>
            </p:cNvSpPr>
            <p:nvPr/>
          </p:nvSpPr>
          <p:spPr>
            <a:xfrm>
              <a:off x="4966869" y="2414357"/>
              <a:ext cx="1648095" cy="138815"/>
            </a:xfrm>
            <a:prstGeom prst="rect">
              <a:avLst/>
            </a:prstGeom>
            <a:gradFill flip="none" rotWithShape="1">
              <a:gsLst>
                <a:gs pos="44000">
                  <a:srgbClr val="7030A0"/>
                </a:gs>
                <a:gs pos="100000">
                  <a:srgbClr val="B381D9"/>
                </a:gs>
              </a:gsLst>
              <a:lin ang="0" scaled="1"/>
              <a:tileRect/>
            </a:gradFill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Andika" panose="02000000000000000000" pitchFamily="2" charset="0"/>
                  <a:ea typeface="+mj-ea"/>
                  <a:cs typeface="+mj-cs"/>
                </a:defRPr>
              </a:lvl1pPr>
            </a:lstStyle>
            <a:p>
              <a:pPr algn="ctr"/>
              <a:endParaRPr lang="en-GB" altLang="en-US" sz="3600" dirty="0">
                <a:solidFill>
                  <a:schemeClr val="bg1"/>
                </a:solidFill>
              </a:endParaRPr>
            </a:p>
          </p:txBody>
        </p:sp>
        <p:sp>
          <p:nvSpPr>
            <p:cNvPr id="8198" name="Title 20">
              <a:extLst>
                <a:ext uri="{FF2B5EF4-FFF2-40B4-BE49-F238E27FC236}">
                  <a16:creationId xmlns:a16="http://schemas.microsoft.com/office/drawing/2014/main" id="{B2DD05DC-4F62-AB8A-5C8D-225F8757100A}"/>
                </a:ext>
              </a:extLst>
            </p:cNvPr>
            <p:cNvSpPr txBox="1">
              <a:spLocks/>
            </p:cNvSpPr>
            <p:nvPr/>
          </p:nvSpPr>
          <p:spPr>
            <a:xfrm>
              <a:off x="4966870" y="3047084"/>
              <a:ext cx="1648095" cy="138815"/>
            </a:xfrm>
            <a:prstGeom prst="rect">
              <a:avLst/>
            </a:prstGeom>
            <a:gradFill>
              <a:gsLst>
                <a:gs pos="44000">
                  <a:srgbClr val="7030A0"/>
                </a:gs>
                <a:gs pos="100000">
                  <a:srgbClr val="B381D9"/>
                </a:gs>
              </a:gsLst>
              <a:lin ang="0" scaled="1"/>
            </a:gradFill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Andika" panose="02000000000000000000" pitchFamily="2" charset="0"/>
                  <a:ea typeface="+mj-ea"/>
                  <a:cs typeface="+mj-cs"/>
                </a:defRPr>
              </a:lvl1pPr>
            </a:lstStyle>
            <a:p>
              <a:pPr algn="ctr"/>
              <a:endParaRPr lang="en-GB" altLang="en-US" sz="3600" dirty="0">
                <a:solidFill>
                  <a:schemeClr val="bg1"/>
                </a:solidFill>
              </a:endParaRPr>
            </a:p>
          </p:txBody>
        </p:sp>
        <p:sp>
          <p:nvSpPr>
            <p:cNvPr id="8199" name="Title 20">
              <a:extLst>
                <a:ext uri="{FF2B5EF4-FFF2-40B4-BE49-F238E27FC236}">
                  <a16:creationId xmlns:a16="http://schemas.microsoft.com/office/drawing/2014/main" id="{D5245BDE-5619-CA4F-5F5A-30DC96F4C666}"/>
                </a:ext>
              </a:extLst>
            </p:cNvPr>
            <p:cNvSpPr txBox="1">
              <a:spLocks/>
            </p:cNvSpPr>
            <p:nvPr/>
          </p:nvSpPr>
          <p:spPr>
            <a:xfrm>
              <a:off x="4966870" y="3672102"/>
              <a:ext cx="1648095" cy="138815"/>
            </a:xfrm>
            <a:prstGeom prst="rect">
              <a:avLst/>
            </a:prstGeom>
            <a:gradFill>
              <a:gsLst>
                <a:gs pos="44000">
                  <a:srgbClr val="7030A0"/>
                </a:gs>
                <a:gs pos="100000">
                  <a:srgbClr val="B381D9"/>
                </a:gs>
              </a:gsLst>
              <a:lin ang="0" scaled="1"/>
            </a:gradFill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Andika" panose="02000000000000000000" pitchFamily="2" charset="0"/>
                  <a:ea typeface="+mj-ea"/>
                  <a:cs typeface="+mj-cs"/>
                </a:defRPr>
              </a:lvl1pPr>
            </a:lstStyle>
            <a:p>
              <a:pPr algn="ctr"/>
              <a:endParaRPr lang="en-GB" altLang="en-US" sz="3600" dirty="0">
                <a:solidFill>
                  <a:schemeClr val="bg1"/>
                </a:solidFill>
              </a:endParaRPr>
            </a:p>
          </p:txBody>
        </p:sp>
        <p:sp>
          <p:nvSpPr>
            <p:cNvPr id="8200" name="Title 20">
              <a:extLst>
                <a:ext uri="{FF2B5EF4-FFF2-40B4-BE49-F238E27FC236}">
                  <a16:creationId xmlns:a16="http://schemas.microsoft.com/office/drawing/2014/main" id="{B50E74F8-5CEC-1794-DDFF-EE4B0C051027}"/>
                </a:ext>
              </a:extLst>
            </p:cNvPr>
            <p:cNvSpPr txBox="1">
              <a:spLocks/>
            </p:cNvSpPr>
            <p:nvPr/>
          </p:nvSpPr>
          <p:spPr>
            <a:xfrm>
              <a:off x="4966868" y="4304829"/>
              <a:ext cx="1648095" cy="138815"/>
            </a:xfrm>
            <a:prstGeom prst="rect">
              <a:avLst/>
            </a:prstGeom>
            <a:gradFill>
              <a:gsLst>
                <a:gs pos="44000">
                  <a:srgbClr val="7030A0"/>
                </a:gs>
                <a:gs pos="100000">
                  <a:srgbClr val="B381D9"/>
                </a:gs>
              </a:gsLst>
              <a:lin ang="0" scaled="1"/>
            </a:gradFill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Andika" panose="02000000000000000000" pitchFamily="2" charset="0"/>
                  <a:ea typeface="+mj-ea"/>
                  <a:cs typeface="+mj-cs"/>
                </a:defRPr>
              </a:lvl1pPr>
            </a:lstStyle>
            <a:p>
              <a:pPr algn="ctr"/>
              <a:endParaRPr lang="en-GB" altLang="en-US" sz="3600" dirty="0">
                <a:solidFill>
                  <a:schemeClr val="bg1"/>
                </a:solidFill>
              </a:endParaRPr>
            </a:p>
          </p:txBody>
        </p:sp>
        <p:sp>
          <p:nvSpPr>
            <p:cNvPr id="8201" name="Title 20">
              <a:extLst>
                <a:ext uri="{FF2B5EF4-FFF2-40B4-BE49-F238E27FC236}">
                  <a16:creationId xmlns:a16="http://schemas.microsoft.com/office/drawing/2014/main" id="{106F56A1-BAE6-A1F7-EFBB-E3BEA6C3B5C6}"/>
                </a:ext>
              </a:extLst>
            </p:cNvPr>
            <p:cNvSpPr txBox="1">
              <a:spLocks/>
            </p:cNvSpPr>
            <p:nvPr/>
          </p:nvSpPr>
          <p:spPr>
            <a:xfrm rot="5400000">
              <a:off x="4957278" y="3376425"/>
              <a:ext cx="3307717" cy="165820"/>
            </a:xfrm>
            <a:prstGeom prst="roundRect">
              <a:avLst/>
            </a:prstGeom>
            <a:gradFill flip="none" rotWithShape="1">
              <a:gsLst>
                <a:gs pos="44000">
                  <a:srgbClr val="7030A0"/>
                </a:gs>
                <a:gs pos="100000">
                  <a:srgbClr val="B381D9"/>
                </a:gs>
              </a:gsLst>
              <a:lin ang="13500000" scaled="1"/>
              <a:tileRect/>
            </a:gradFill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Andika" panose="02000000000000000000" pitchFamily="2" charset="0"/>
                  <a:ea typeface="+mj-ea"/>
                  <a:cs typeface="+mj-cs"/>
                </a:defRPr>
              </a:lvl1pPr>
            </a:lstStyle>
            <a:p>
              <a:pPr algn="ctr"/>
              <a:endParaRPr lang="en-GB" altLang="en-US" sz="3600" dirty="0">
                <a:solidFill>
                  <a:schemeClr val="bg1"/>
                </a:solidFill>
              </a:endParaRPr>
            </a:p>
          </p:txBody>
        </p:sp>
        <p:sp>
          <p:nvSpPr>
            <p:cNvPr id="8202" name="Title 20">
              <a:extLst>
                <a:ext uri="{FF2B5EF4-FFF2-40B4-BE49-F238E27FC236}">
                  <a16:creationId xmlns:a16="http://schemas.microsoft.com/office/drawing/2014/main" id="{9C3EBCCE-42A7-1423-F31B-44D3F0B811CB}"/>
                </a:ext>
              </a:extLst>
            </p:cNvPr>
            <p:cNvSpPr txBox="1">
              <a:spLocks/>
            </p:cNvSpPr>
            <p:nvPr/>
          </p:nvSpPr>
          <p:spPr>
            <a:xfrm rot="5400000">
              <a:off x="3316834" y="3376428"/>
              <a:ext cx="3307716" cy="165821"/>
            </a:xfrm>
            <a:prstGeom prst="roundRect">
              <a:avLst/>
            </a:prstGeom>
            <a:gradFill flip="none" rotWithShape="1">
              <a:gsLst>
                <a:gs pos="44000">
                  <a:srgbClr val="7030A0"/>
                </a:gs>
                <a:gs pos="100000">
                  <a:srgbClr val="B381D9"/>
                </a:gs>
              </a:gsLst>
              <a:lin ang="13500000" scaled="1"/>
              <a:tileRect/>
            </a:gradFill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Andika" panose="02000000000000000000" pitchFamily="2" charset="0"/>
                  <a:ea typeface="+mj-ea"/>
                  <a:cs typeface="+mj-cs"/>
                </a:defRPr>
              </a:lvl1pPr>
            </a:lstStyle>
            <a:p>
              <a:pPr algn="ctr"/>
              <a:endParaRPr lang="en-GB" altLang="en-US" sz="3600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930825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06" grpId="0" animBg="1"/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EB7F8F51-0A52-8318-5820-C9D2873AA54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2608641" y="2644168"/>
            <a:ext cx="7323059" cy="156966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GB" sz="4800" dirty="0">
                <a:solidFill>
                  <a:schemeClr val="bg1"/>
                </a:solidFill>
              </a:rPr>
              <a:t>The 20</a:t>
            </a:r>
            <a:r>
              <a:rPr lang="en-GB" sz="4800" baseline="30000" dirty="0">
                <a:solidFill>
                  <a:schemeClr val="bg1"/>
                </a:solidFill>
              </a:rPr>
              <a:t>th</a:t>
            </a:r>
            <a:r>
              <a:rPr lang="en-GB" sz="4800" dirty="0">
                <a:solidFill>
                  <a:schemeClr val="bg1"/>
                </a:solidFill>
              </a:rPr>
              <a:t> December 2001 is an example of a what?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3083C170-2DD3-02C9-FE84-6A0FB64A0C3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19446" y="-469888"/>
            <a:ext cx="5337962" cy="42086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415359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6300D605-A50A-648C-FA11-04BAE249E6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2608641" y="2644168"/>
            <a:ext cx="7323059" cy="156966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GB" sz="4800" dirty="0">
                <a:solidFill>
                  <a:schemeClr val="bg1"/>
                </a:solidFill>
              </a:rPr>
              <a:t>The 20</a:t>
            </a:r>
            <a:r>
              <a:rPr lang="en-GB" sz="4800" baseline="30000" dirty="0">
                <a:solidFill>
                  <a:schemeClr val="bg1"/>
                </a:solidFill>
              </a:rPr>
              <a:t>th</a:t>
            </a:r>
            <a:r>
              <a:rPr lang="en-GB" sz="4800" dirty="0">
                <a:solidFill>
                  <a:schemeClr val="bg1"/>
                </a:solidFill>
              </a:rPr>
              <a:t> December 2001 is an example of a </a:t>
            </a:r>
            <a:r>
              <a:rPr lang="en-GB" sz="4800" b="1" u="sng" dirty="0">
                <a:solidFill>
                  <a:srgbClr val="7030A0"/>
                </a:solidFill>
              </a:rPr>
              <a:t>date.</a:t>
            </a:r>
            <a:endParaRPr lang="en-GB" sz="4800" dirty="0">
              <a:solidFill>
                <a:schemeClr val="bg1"/>
              </a:solidFill>
            </a:endParaRP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3083C170-2DD3-02C9-FE84-6A0FB64A0C3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19446" y="-469888"/>
            <a:ext cx="5337962" cy="42086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494697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3F3BBC2-78C4-F7C3-DAD0-17851C2066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8C357764-9647-7503-7ADE-698BFCBA87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A02003C8-DB26-D8EE-A026-BFB4B4E2F5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77D3FF0C-83D9-6745-64A3-DFB672C09259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25C3CD16-A1F1-67AE-35C2-721F9C766A6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098B377D-4174-F3B0-71F9-6BCAFA023AFD}"/>
              </a:ext>
            </a:extLst>
          </p:cNvPr>
          <p:cNvSpPr txBox="1"/>
          <p:nvPr/>
        </p:nvSpPr>
        <p:spPr>
          <a:xfrm>
            <a:off x="332509" y="2013492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One daiy, Emile and Aimee decided to build a special calender to keep track of all their adventures.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0DEE1AF-CD63-92C3-FF47-5BE5E073B2B9}"/>
              </a:ext>
            </a:extLst>
          </p:cNvPr>
          <p:cNvSpPr txBox="1"/>
          <p:nvPr/>
        </p:nvSpPr>
        <p:spPr>
          <a:xfrm>
            <a:off x="332509" y="5064137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One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day</a:t>
            </a:r>
            <a:r>
              <a:rPr lang="en-GB" sz="3400" dirty="0">
                <a:solidFill>
                  <a:schemeClr val="bg1"/>
                </a:solidFill>
              </a:rPr>
              <a:t>, Emile and Aimee decided to build a special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calendar</a:t>
            </a:r>
            <a:r>
              <a:rPr lang="en-GB" sz="3400" dirty="0">
                <a:solidFill>
                  <a:schemeClr val="bg1"/>
                </a:solidFill>
              </a:rPr>
              <a:t> to keep track of all their adventures.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2DDB002-79BE-856D-A621-6F4457256337}"/>
              </a:ext>
            </a:extLst>
          </p:cNvPr>
          <p:cNvSpPr txBox="1"/>
          <p:nvPr/>
        </p:nvSpPr>
        <p:spPr>
          <a:xfrm>
            <a:off x="332509" y="3538815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One day, Emile and Aimee decided to build a special calendar to keep track of all their adventures. 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DEB012F2-EDA5-8E4D-9CC0-6626295B7CFA}"/>
              </a:ext>
            </a:extLst>
          </p:cNvPr>
          <p:cNvCxnSpPr>
            <a:cxnSpLocks/>
          </p:cNvCxnSpPr>
          <p:nvPr/>
        </p:nvCxnSpPr>
        <p:spPr>
          <a:xfrm>
            <a:off x="2283832" y="3376318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D38FFCC3-1B7D-2B02-50AC-2A87514CE0D0}"/>
              </a:ext>
            </a:extLst>
          </p:cNvPr>
          <p:cNvCxnSpPr>
            <a:cxnSpLocks/>
          </p:cNvCxnSpPr>
          <p:nvPr/>
        </p:nvCxnSpPr>
        <p:spPr>
          <a:xfrm>
            <a:off x="2283832" y="4901641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683189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outdoor, light, outdoor object, day&#10;&#10;Description automatically generated">
            <a:extLst>
              <a:ext uri="{FF2B5EF4-FFF2-40B4-BE49-F238E27FC236}">
                <a16:creationId xmlns:a16="http://schemas.microsoft.com/office/drawing/2014/main" id="{C7047B06-1BC9-57C2-4284-83D2CD305D0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5AE3F1B-D887-4891-D0D4-FDCED107BD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en-GB" sz="4800" b="1" dirty="0">
                <a:solidFill>
                  <a:schemeClr val="bg1"/>
                </a:solidFill>
              </a:rPr>
              <a:t>Scrambler has been scrambling!!!</a:t>
            </a:r>
          </a:p>
        </p:txBody>
      </p:sp>
      <p:sp>
        <p:nvSpPr>
          <p:cNvPr id="4" name="AutoShape 2">
            <a:extLst>
              <a:ext uri="{FF2B5EF4-FFF2-40B4-BE49-F238E27FC236}">
                <a16:creationId xmlns:a16="http://schemas.microsoft.com/office/drawing/2014/main" id="{A3335C60-C97A-3C98-A8B5-1CC2E02370B7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pic>
        <p:nvPicPr>
          <p:cNvPr id="5" name="Picture 4" descr="A person's arm with a tattoo&#10;&#10;AI-generated content may be incorrect.">
            <a:extLst>
              <a:ext uri="{FF2B5EF4-FFF2-40B4-BE49-F238E27FC236}">
                <a16:creationId xmlns:a16="http://schemas.microsoft.com/office/drawing/2014/main" id="{1CB7C943-B99A-3099-BB4B-08B3EBB991E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88658" y="1562284"/>
            <a:ext cx="6814684" cy="5158885"/>
          </a:xfrm>
          <a:prstGeom prst="rect">
            <a:avLst/>
          </a:prstGeom>
        </p:spPr>
      </p:pic>
      <p:pic>
        <p:nvPicPr>
          <p:cNvPr id="8" name="Picture 7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D2ACC150-B2AF-B106-56EE-90957CCBD5A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99176" y="2917192"/>
            <a:ext cx="2945165" cy="380397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7396426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02E5B9-2389-F94E-2057-D1283A5A7FF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EC35DF47-7089-DC2C-71F9-D1E2527EC49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4A82A888-648F-70D3-CDF5-18B8338C633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39401996"/>
              </p:ext>
            </p:extLst>
          </p:nvPr>
        </p:nvGraphicFramePr>
        <p:xfrm>
          <a:off x="2402540" y="1913309"/>
          <a:ext cx="7566210" cy="4754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56621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756621">
                  <a:extLst>
                    <a:ext uri="{9D8B030D-6E8A-4147-A177-3AD203B41FA5}">
                      <a16:colId xmlns:a16="http://schemas.microsoft.com/office/drawing/2014/main" val="3026217240"/>
                    </a:ext>
                  </a:extLst>
                </a:gridCol>
                <a:gridCol w="756621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756621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756621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756621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756621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756621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756621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756621">
                  <a:extLst>
                    <a:ext uri="{9D8B030D-6E8A-4147-A177-3AD203B41FA5}">
                      <a16:colId xmlns:a16="http://schemas.microsoft.com/office/drawing/2014/main" val="154935439"/>
                    </a:ext>
                  </a:extLst>
                </a:gridCol>
              </a:tblGrid>
              <a:tr h="80141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80141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7420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80141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7420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7420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7E653556-5B42-9FD8-5C34-A428080DB227}"/>
              </a:ext>
            </a:extLst>
          </p:cNvPr>
          <p:cNvSpPr txBox="1">
            <a:spLocks/>
          </p:cNvSpPr>
          <p:nvPr/>
        </p:nvSpPr>
        <p:spPr>
          <a:xfrm>
            <a:off x="370597" y="95251"/>
            <a:ext cx="11316578" cy="100012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  <a:latin typeface="Andika" panose="02000000000000000000" pitchFamily="2" charset="0"/>
              </a:rPr>
              <a:t>1.	There are twelve of these units of time in a year. </a:t>
            </a:r>
          </a:p>
        </p:txBody>
      </p:sp>
    </p:spTree>
    <p:extLst>
      <p:ext uri="{BB962C8B-B14F-4D97-AF65-F5344CB8AC3E}">
        <p14:creationId xmlns:p14="http://schemas.microsoft.com/office/powerpoint/2010/main" val="23759869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AEF5555-B20F-9308-CE01-32109AA07B3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A12C0E62-EC81-9388-30FF-7AFFE5B8F24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FE3C2138-5119-C8FF-DAA9-A79D836FAF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48083026"/>
              </p:ext>
            </p:extLst>
          </p:nvPr>
        </p:nvGraphicFramePr>
        <p:xfrm>
          <a:off x="2402540" y="1913309"/>
          <a:ext cx="7566210" cy="4754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56621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756621">
                  <a:extLst>
                    <a:ext uri="{9D8B030D-6E8A-4147-A177-3AD203B41FA5}">
                      <a16:colId xmlns:a16="http://schemas.microsoft.com/office/drawing/2014/main" val="3026217240"/>
                    </a:ext>
                  </a:extLst>
                </a:gridCol>
                <a:gridCol w="756621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756621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756621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756621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756621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756621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756621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756621">
                  <a:extLst>
                    <a:ext uri="{9D8B030D-6E8A-4147-A177-3AD203B41FA5}">
                      <a16:colId xmlns:a16="http://schemas.microsoft.com/office/drawing/2014/main" val="154935439"/>
                    </a:ext>
                  </a:extLst>
                </a:gridCol>
              </a:tblGrid>
              <a:tr h="80141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80141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7420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80141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7420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7420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6D9FFE92-A300-42D4-727B-CBAC2354EA64}"/>
              </a:ext>
            </a:extLst>
          </p:cNvPr>
          <p:cNvSpPr txBox="1">
            <a:spLocks/>
          </p:cNvSpPr>
          <p:nvPr/>
        </p:nvSpPr>
        <p:spPr>
          <a:xfrm>
            <a:off x="370597" y="95251"/>
            <a:ext cx="11316578" cy="100012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  <a:latin typeface="Andika" panose="02000000000000000000" pitchFamily="2" charset="0"/>
              </a:rPr>
              <a:t>1.	There are twelve of these units of time in a year. 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C4794B79-477C-A1BB-02DF-B228B288FF9F}"/>
              </a:ext>
            </a:extLst>
          </p:cNvPr>
          <p:cNvSpPr txBox="1">
            <a:spLocks/>
          </p:cNvSpPr>
          <p:nvPr/>
        </p:nvSpPr>
        <p:spPr>
          <a:xfrm>
            <a:off x="4223898" y="1179883"/>
            <a:ext cx="3609976" cy="545329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AU" dirty="0">
                <a:solidFill>
                  <a:schemeClr val="bg1">
                    <a:lumMod val="95000"/>
                  </a:schemeClr>
                </a:solidFill>
                <a:latin typeface="Andika" panose="02000000000000000000" pitchFamily="2" charset="0"/>
              </a:rPr>
              <a:t>month</a:t>
            </a:r>
            <a:endParaRPr lang="en-GB" b="1" u="sng" dirty="0">
              <a:solidFill>
                <a:schemeClr val="bg1">
                  <a:lumMod val="95000"/>
                </a:schemeClr>
              </a:solidFill>
              <a:latin typeface="Andik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740848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1F60771-6B1A-1AF0-6028-91038661056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EEE08819-77A5-E1F1-DCFE-C049357EE15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B2231DAD-051C-53B5-9DF6-50B4745FF43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75665943"/>
              </p:ext>
            </p:extLst>
          </p:nvPr>
        </p:nvGraphicFramePr>
        <p:xfrm>
          <a:off x="2402540" y="1913309"/>
          <a:ext cx="7566210" cy="4754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56621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756621">
                  <a:extLst>
                    <a:ext uri="{9D8B030D-6E8A-4147-A177-3AD203B41FA5}">
                      <a16:colId xmlns:a16="http://schemas.microsoft.com/office/drawing/2014/main" val="3026217240"/>
                    </a:ext>
                  </a:extLst>
                </a:gridCol>
                <a:gridCol w="756621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756621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756621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756621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756621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756621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756621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756621">
                  <a:extLst>
                    <a:ext uri="{9D8B030D-6E8A-4147-A177-3AD203B41FA5}">
                      <a16:colId xmlns:a16="http://schemas.microsoft.com/office/drawing/2014/main" val="154935439"/>
                    </a:ext>
                  </a:extLst>
                </a:gridCol>
              </a:tblGrid>
              <a:tr h="80141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80141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7420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80141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7420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7420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16BAFE5B-D158-BB62-249B-31E19AB9A9F4}"/>
              </a:ext>
            </a:extLst>
          </p:cNvPr>
          <p:cNvSpPr txBox="1">
            <a:spLocks/>
          </p:cNvSpPr>
          <p:nvPr/>
        </p:nvSpPr>
        <p:spPr>
          <a:xfrm>
            <a:off x="370597" y="95251"/>
            <a:ext cx="11316578" cy="100012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  <a:latin typeface="Andika" panose="02000000000000000000" pitchFamily="2" charset="0"/>
              </a:rPr>
              <a:t>2.	A measurement of how long things take. </a:t>
            </a:r>
          </a:p>
        </p:txBody>
      </p:sp>
    </p:spTree>
    <p:extLst>
      <p:ext uri="{BB962C8B-B14F-4D97-AF65-F5344CB8AC3E}">
        <p14:creationId xmlns:p14="http://schemas.microsoft.com/office/powerpoint/2010/main" val="38675676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5DA52E8-0ABB-A99D-4DEB-900AF9B95C4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5784F132-7110-5226-CC3B-785B968B2A6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58CCCDD6-4143-30A3-DB46-639D5AEAE18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90211494"/>
              </p:ext>
            </p:extLst>
          </p:nvPr>
        </p:nvGraphicFramePr>
        <p:xfrm>
          <a:off x="2402540" y="1913309"/>
          <a:ext cx="7566210" cy="4754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56621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756621">
                  <a:extLst>
                    <a:ext uri="{9D8B030D-6E8A-4147-A177-3AD203B41FA5}">
                      <a16:colId xmlns:a16="http://schemas.microsoft.com/office/drawing/2014/main" val="3026217240"/>
                    </a:ext>
                  </a:extLst>
                </a:gridCol>
                <a:gridCol w="756621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756621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756621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756621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756621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756621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756621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756621">
                  <a:extLst>
                    <a:ext uri="{9D8B030D-6E8A-4147-A177-3AD203B41FA5}">
                      <a16:colId xmlns:a16="http://schemas.microsoft.com/office/drawing/2014/main" val="154935439"/>
                    </a:ext>
                  </a:extLst>
                </a:gridCol>
              </a:tblGrid>
              <a:tr h="80141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80141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7420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80141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7420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7420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CBCEDF19-21F2-F2C6-8FC4-CE78071834B4}"/>
              </a:ext>
            </a:extLst>
          </p:cNvPr>
          <p:cNvSpPr txBox="1">
            <a:spLocks/>
          </p:cNvSpPr>
          <p:nvPr/>
        </p:nvSpPr>
        <p:spPr>
          <a:xfrm>
            <a:off x="370597" y="95251"/>
            <a:ext cx="11316578" cy="100012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  <a:latin typeface="Andika" panose="02000000000000000000" pitchFamily="2" charset="0"/>
              </a:rPr>
              <a:t>2.	A measurement of how long things take.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03036AF-71C7-F5C5-EED2-B8DCF880E0E9}"/>
              </a:ext>
            </a:extLst>
          </p:cNvPr>
          <p:cNvSpPr txBox="1">
            <a:spLocks/>
          </p:cNvSpPr>
          <p:nvPr/>
        </p:nvSpPr>
        <p:spPr>
          <a:xfrm>
            <a:off x="4223898" y="1179883"/>
            <a:ext cx="3609976" cy="545329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AU" dirty="0">
                <a:solidFill>
                  <a:schemeClr val="bg1">
                    <a:lumMod val="95000"/>
                  </a:schemeClr>
                </a:solidFill>
                <a:latin typeface="Andika" panose="02000000000000000000" pitchFamily="2" charset="0"/>
              </a:rPr>
              <a:t>time</a:t>
            </a:r>
            <a:endParaRPr lang="en-GB" b="1" u="sng" dirty="0">
              <a:solidFill>
                <a:schemeClr val="bg1">
                  <a:lumMod val="95000"/>
                </a:schemeClr>
              </a:solidFill>
              <a:latin typeface="Andik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671405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2B2D8ED-A726-E5AF-9160-8F1C70B99B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6AE25E6F-F487-C556-B514-AC52634FF03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F7BE1E3A-EF95-FAF7-E448-E9CC52D1D1F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03882785"/>
              </p:ext>
            </p:extLst>
          </p:nvPr>
        </p:nvGraphicFramePr>
        <p:xfrm>
          <a:off x="2402540" y="1913309"/>
          <a:ext cx="7566210" cy="4754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56621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756621">
                  <a:extLst>
                    <a:ext uri="{9D8B030D-6E8A-4147-A177-3AD203B41FA5}">
                      <a16:colId xmlns:a16="http://schemas.microsoft.com/office/drawing/2014/main" val="3026217240"/>
                    </a:ext>
                  </a:extLst>
                </a:gridCol>
                <a:gridCol w="756621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756621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756621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756621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756621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756621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756621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756621">
                  <a:extLst>
                    <a:ext uri="{9D8B030D-6E8A-4147-A177-3AD203B41FA5}">
                      <a16:colId xmlns:a16="http://schemas.microsoft.com/office/drawing/2014/main" val="154935439"/>
                    </a:ext>
                  </a:extLst>
                </a:gridCol>
              </a:tblGrid>
              <a:tr h="80141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80141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7420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80141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7420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7420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76E03A74-F8E6-E727-128D-8CDCAC33B07A}"/>
              </a:ext>
            </a:extLst>
          </p:cNvPr>
          <p:cNvSpPr txBox="1">
            <a:spLocks/>
          </p:cNvSpPr>
          <p:nvPr/>
        </p:nvSpPr>
        <p:spPr>
          <a:xfrm>
            <a:off x="370597" y="95251"/>
            <a:ext cx="11316578" cy="100012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sz="3200" dirty="0">
                <a:solidFill>
                  <a:schemeClr val="bg1">
                    <a:lumMod val="95000"/>
                  </a:schemeClr>
                </a:solidFill>
                <a:latin typeface="Andika" panose="02000000000000000000" pitchFamily="2" charset="0"/>
              </a:rPr>
              <a:t>3.	If things happen many times, then they happen o_ _ _ _. </a:t>
            </a:r>
          </a:p>
        </p:txBody>
      </p:sp>
    </p:spTree>
    <p:extLst>
      <p:ext uri="{BB962C8B-B14F-4D97-AF65-F5344CB8AC3E}">
        <p14:creationId xmlns:p14="http://schemas.microsoft.com/office/powerpoint/2010/main" val="1429764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BED492E-5678-EAC0-E460-DED2FEF8D89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B207F900-6C08-2A3B-BEA6-4FFA3491C49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144098B6-723C-290D-A358-198CD2E06C7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9241413"/>
              </p:ext>
            </p:extLst>
          </p:nvPr>
        </p:nvGraphicFramePr>
        <p:xfrm>
          <a:off x="2402540" y="1913309"/>
          <a:ext cx="7566210" cy="4754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56621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756621">
                  <a:extLst>
                    <a:ext uri="{9D8B030D-6E8A-4147-A177-3AD203B41FA5}">
                      <a16:colId xmlns:a16="http://schemas.microsoft.com/office/drawing/2014/main" val="3026217240"/>
                    </a:ext>
                  </a:extLst>
                </a:gridCol>
                <a:gridCol w="756621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756621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756621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756621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756621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756621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756621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756621">
                  <a:extLst>
                    <a:ext uri="{9D8B030D-6E8A-4147-A177-3AD203B41FA5}">
                      <a16:colId xmlns:a16="http://schemas.microsoft.com/office/drawing/2014/main" val="154935439"/>
                    </a:ext>
                  </a:extLst>
                </a:gridCol>
              </a:tblGrid>
              <a:tr h="80141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80141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7420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f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80141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7420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7420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BB0EDB93-E940-8C18-5F57-9FC016AC9471}"/>
              </a:ext>
            </a:extLst>
          </p:cNvPr>
          <p:cNvSpPr txBox="1">
            <a:spLocks/>
          </p:cNvSpPr>
          <p:nvPr/>
        </p:nvSpPr>
        <p:spPr>
          <a:xfrm>
            <a:off x="370597" y="95251"/>
            <a:ext cx="11316578" cy="100012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sz="3200" dirty="0">
                <a:solidFill>
                  <a:schemeClr val="bg1">
                    <a:lumMod val="95000"/>
                  </a:schemeClr>
                </a:solidFill>
                <a:latin typeface="Andika" panose="02000000000000000000" pitchFamily="2" charset="0"/>
              </a:rPr>
              <a:t>3.	If things happen many times, then they happen </a:t>
            </a:r>
            <a:r>
              <a:rPr lang="en-GB" sz="3200" b="1" u="sng" dirty="0">
                <a:solidFill>
                  <a:schemeClr val="bg1">
                    <a:lumMod val="95000"/>
                  </a:schemeClr>
                </a:solidFill>
                <a:latin typeface="Andika" panose="02000000000000000000" pitchFamily="2" charset="0"/>
              </a:rPr>
              <a:t>often</a:t>
            </a:r>
            <a:r>
              <a:rPr lang="en-GB" sz="3200" dirty="0">
                <a:solidFill>
                  <a:schemeClr val="bg1">
                    <a:lumMod val="95000"/>
                  </a:schemeClr>
                </a:solidFill>
                <a:latin typeface="Andika" panose="02000000000000000000" pitchFamily="2" charset="0"/>
              </a:rPr>
              <a:t>.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908C237-4F9A-B505-D585-9FB6F8258E38}"/>
              </a:ext>
            </a:extLst>
          </p:cNvPr>
          <p:cNvSpPr txBox="1">
            <a:spLocks/>
          </p:cNvSpPr>
          <p:nvPr/>
        </p:nvSpPr>
        <p:spPr>
          <a:xfrm>
            <a:off x="4223898" y="1179883"/>
            <a:ext cx="3609976" cy="545329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AU" dirty="0">
                <a:solidFill>
                  <a:schemeClr val="bg1">
                    <a:lumMod val="95000"/>
                  </a:schemeClr>
                </a:solidFill>
                <a:latin typeface="Andika" panose="02000000000000000000" pitchFamily="2" charset="0"/>
              </a:rPr>
              <a:t>often</a:t>
            </a:r>
            <a:endParaRPr lang="en-GB" b="1" u="sng" dirty="0">
              <a:solidFill>
                <a:schemeClr val="bg1">
                  <a:lumMod val="95000"/>
                </a:schemeClr>
              </a:solidFill>
              <a:latin typeface="Andik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774628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B2D8B3A-2040-5FF4-5EA8-584645137BB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7FFC5C65-1D52-13CE-051B-C6D0B60568F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FF2D31DD-FF17-B3B2-A50A-26480D2FA91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43621500"/>
              </p:ext>
            </p:extLst>
          </p:nvPr>
        </p:nvGraphicFramePr>
        <p:xfrm>
          <a:off x="2402540" y="1913309"/>
          <a:ext cx="7566210" cy="4754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56621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756621">
                  <a:extLst>
                    <a:ext uri="{9D8B030D-6E8A-4147-A177-3AD203B41FA5}">
                      <a16:colId xmlns:a16="http://schemas.microsoft.com/office/drawing/2014/main" val="3026217240"/>
                    </a:ext>
                  </a:extLst>
                </a:gridCol>
                <a:gridCol w="756621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756621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756621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756621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756621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756621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756621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756621">
                  <a:extLst>
                    <a:ext uri="{9D8B030D-6E8A-4147-A177-3AD203B41FA5}">
                      <a16:colId xmlns:a16="http://schemas.microsoft.com/office/drawing/2014/main" val="154935439"/>
                    </a:ext>
                  </a:extLst>
                </a:gridCol>
              </a:tblGrid>
              <a:tr h="80141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80141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7420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f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80141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7420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7420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9AD14AAE-3531-24ED-41BF-1B2C85806FA3}"/>
              </a:ext>
            </a:extLst>
          </p:cNvPr>
          <p:cNvSpPr txBox="1">
            <a:spLocks/>
          </p:cNvSpPr>
          <p:nvPr/>
        </p:nvSpPr>
        <p:spPr>
          <a:xfrm>
            <a:off x="370597" y="95251"/>
            <a:ext cx="11316578" cy="100012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sz="3200" dirty="0">
                <a:solidFill>
                  <a:schemeClr val="bg1">
                    <a:lumMod val="95000"/>
                  </a:schemeClr>
                </a:solidFill>
                <a:latin typeface="Andika" panose="02000000000000000000" pitchFamily="2" charset="0"/>
              </a:rPr>
              <a:t>4.	A unit of time equivalent to 60 minutes. </a:t>
            </a:r>
          </a:p>
        </p:txBody>
      </p:sp>
    </p:spTree>
    <p:extLst>
      <p:ext uri="{BB962C8B-B14F-4D97-AF65-F5344CB8AC3E}">
        <p14:creationId xmlns:p14="http://schemas.microsoft.com/office/powerpoint/2010/main" val="13593721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C8B6FA1-0FFD-47DC-C2A5-63586626662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D02779CE-AA03-989A-006E-BA6D96F1054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D0800DB5-F116-96C6-CAD5-680D6A1F1C5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8127645"/>
              </p:ext>
            </p:extLst>
          </p:nvPr>
        </p:nvGraphicFramePr>
        <p:xfrm>
          <a:off x="2402540" y="1913309"/>
          <a:ext cx="7566210" cy="4754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56621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756621">
                  <a:extLst>
                    <a:ext uri="{9D8B030D-6E8A-4147-A177-3AD203B41FA5}">
                      <a16:colId xmlns:a16="http://schemas.microsoft.com/office/drawing/2014/main" val="3026217240"/>
                    </a:ext>
                  </a:extLst>
                </a:gridCol>
                <a:gridCol w="756621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756621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756621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756621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756621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756621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756621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756621">
                  <a:extLst>
                    <a:ext uri="{9D8B030D-6E8A-4147-A177-3AD203B41FA5}">
                      <a16:colId xmlns:a16="http://schemas.microsoft.com/office/drawing/2014/main" val="154935439"/>
                    </a:ext>
                  </a:extLst>
                </a:gridCol>
              </a:tblGrid>
              <a:tr h="80141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80141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7420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f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80141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7420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7420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37CBF17C-3573-708B-4FCD-834466454DE9}"/>
              </a:ext>
            </a:extLst>
          </p:cNvPr>
          <p:cNvSpPr txBox="1">
            <a:spLocks/>
          </p:cNvSpPr>
          <p:nvPr/>
        </p:nvSpPr>
        <p:spPr>
          <a:xfrm>
            <a:off x="370597" y="95251"/>
            <a:ext cx="11316578" cy="100012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sz="3200" dirty="0">
                <a:solidFill>
                  <a:schemeClr val="bg1">
                    <a:lumMod val="95000"/>
                  </a:schemeClr>
                </a:solidFill>
                <a:latin typeface="Andika" panose="02000000000000000000" pitchFamily="2" charset="0"/>
              </a:rPr>
              <a:t>4.	A unit of time equivalent to 60 minutes.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EFC4A9F-93A6-5C8D-F9D7-AC4BFC83D0BB}"/>
              </a:ext>
            </a:extLst>
          </p:cNvPr>
          <p:cNvSpPr txBox="1">
            <a:spLocks/>
          </p:cNvSpPr>
          <p:nvPr/>
        </p:nvSpPr>
        <p:spPr>
          <a:xfrm>
            <a:off x="4223898" y="1179883"/>
            <a:ext cx="3609976" cy="545329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AU" dirty="0">
                <a:solidFill>
                  <a:schemeClr val="bg1">
                    <a:lumMod val="95000"/>
                  </a:schemeClr>
                </a:solidFill>
                <a:latin typeface="Andika" panose="02000000000000000000" pitchFamily="2" charset="0"/>
              </a:rPr>
              <a:t>hour</a:t>
            </a:r>
            <a:endParaRPr lang="en-GB" b="1" u="sng" dirty="0">
              <a:solidFill>
                <a:schemeClr val="bg1">
                  <a:lumMod val="95000"/>
                </a:schemeClr>
              </a:solidFill>
              <a:latin typeface="Andik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039457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AFA58D8-ECB9-6F38-E255-C4EBB1379EC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1AE02B9E-5F02-80A0-8127-B7D0F3491C3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35D52D6D-3FD3-B68F-8585-33FE8122A14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53651636"/>
              </p:ext>
            </p:extLst>
          </p:nvPr>
        </p:nvGraphicFramePr>
        <p:xfrm>
          <a:off x="2402540" y="1913309"/>
          <a:ext cx="7566210" cy="4754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56621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756621">
                  <a:extLst>
                    <a:ext uri="{9D8B030D-6E8A-4147-A177-3AD203B41FA5}">
                      <a16:colId xmlns:a16="http://schemas.microsoft.com/office/drawing/2014/main" val="3026217240"/>
                    </a:ext>
                  </a:extLst>
                </a:gridCol>
                <a:gridCol w="756621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756621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756621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756621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756621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756621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756621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756621">
                  <a:extLst>
                    <a:ext uri="{9D8B030D-6E8A-4147-A177-3AD203B41FA5}">
                      <a16:colId xmlns:a16="http://schemas.microsoft.com/office/drawing/2014/main" val="154935439"/>
                    </a:ext>
                  </a:extLst>
                </a:gridCol>
              </a:tblGrid>
              <a:tr h="80141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80141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7420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f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80141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7420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7420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886437B8-3C93-D9DD-148C-6BD512E47403}"/>
              </a:ext>
            </a:extLst>
          </p:cNvPr>
          <p:cNvSpPr txBox="1">
            <a:spLocks/>
          </p:cNvSpPr>
          <p:nvPr/>
        </p:nvSpPr>
        <p:spPr>
          <a:xfrm>
            <a:off x="370597" y="95251"/>
            <a:ext cx="11316578" cy="100012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sz="3200" dirty="0">
                <a:solidFill>
                  <a:schemeClr val="bg1">
                    <a:lumMod val="95000"/>
                  </a:schemeClr>
                </a:solidFill>
                <a:latin typeface="Andika" panose="02000000000000000000" pitchFamily="2" charset="0"/>
              </a:rPr>
              <a:t>5.	A day of the month or year specified by a number. </a:t>
            </a:r>
          </a:p>
        </p:txBody>
      </p:sp>
    </p:spTree>
    <p:extLst>
      <p:ext uri="{BB962C8B-B14F-4D97-AF65-F5344CB8AC3E}">
        <p14:creationId xmlns:p14="http://schemas.microsoft.com/office/powerpoint/2010/main" val="3799551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C8B3E9-58DB-954D-84E1-D73A00E55A5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B8D55DBA-C44C-63B1-670C-F9D2557EE2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2EC3D0D8-6F8C-DF50-4A82-F32EC7BDC6D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9458412"/>
              </p:ext>
            </p:extLst>
          </p:nvPr>
        </p:nvGraphicFramePr>
        <p:xfrm>
          <a:off x="2402540" y="1913309"/>
          <a:ext cx="7566210" cy="4754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56621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756621">
                  <a:extLst>
                    <a:ext uri="{9D8B030D-6E8A-4147-A177-3AD203B41FA5}">
                      <a16:colId xmlns:a16="http://schemas.microsoft.com/office/drawing/2014/main" val="3026217240"/>
                    </a:ext>
                  </a:extLst>
                </a:gridCol>
                <a:gridCol w="756621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756621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756621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756621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756621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756621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756621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756621">
                  <a:extLst>
                    <a:ext uri="{9D8B030D-6E8A-4147-A177-3AD203B41FA5}">
                      <a16:colId xmlns:a16="http://schemas.microsoft.com/office/drawing/2014/main" val="154935439"/>
                    </a:ext>
                  </a:extLst>
                </a:gridCol>
              </a:tblGrid>
              <a:tr h="80141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80141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7420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f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80141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7420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7420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6C8BBB1F-61E3-D021-B93B-3A7A827ABE37}"/>
              </a:ext>
            </a:extLst>
          </p:cNvPr>
          <p:cNvSpPr txBox="1">
            <a:spLocks/>
          </p:cNvSpPr>
          <p:nvPr/>
        </p:nvSpPr>
        <p:spPr>
          <a:xfrm>
            <a:off x="370597" y="95251"/>
            <a:ext cx="11316578" cy="100012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sz="3200" dirty="0">
                <a:solidFill>
                  <a:schemeClr val="bg1">
                    <a:lumMod val="95000"/>
                  </a:schemeClr>
                </a:solidFill>
                <a:latin typeface="Andika" panose="02000000000000000000" pitchFamily="2" charset="0"/>
              </a:rPr>
              <a:t>5.	A day of the month or year specified by a number.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97A10FC-A06B-125E-BCDC-707B8FB81CBF}"/>
              </a:ext>
            </a:extLst>
          </p:cNvPr>
          <p:cNvSpPr txBox="1">
            <a:spLocks/>
          </p:cNvSpPr>
          <p:nvPr/>
        </p:nvSpPr>
        <p:spPr>
          <a:xfrm>
            <a:off x="4223898" y="1179883"/>
            <a:ext cx="3609976" cy="545329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AU" dirty="0">
                <a:solidFill>
                  <a:schemeClr val="bg1">
                    <a:lumMod val="95000"/>
                  </a:schemeClr>
                </a:solidFill>
                <a:latin typeface="Andika" panose="02000000000000000000" pitchFamily="2" charset="0"/>
              </a:rPr>
              <a:t>date</a:t>
            </a:r>
            <a:endParaRPr lang="en-GB" b="1" u="sng" dirty="0">
              <a:solidFill>
                <a:schemeClr val="bg1">
                  <a:lumMod val="95000"/>
                </a:schemeClr>
              </a:solidFill>
              <a:latin typeface="Andik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108023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60C85C26-5EAC-BFA7-903F-E967B95B25A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118" t="1749" r="15443"/>
          <a:stretch/>
        </p:blipFill>
        <p:spPr>
          <a:xfrm>
            <a:off x="13648" y="0"/>
            <a:ext cx="12178352" cy="689787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99491" y="2009159"/>
            <a:ext cx="9492383" cy="1392863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Time</a:t>
            </a: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7115F3C7-98CA-4832-46A8-826402FE323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27260" y="217780"/>
            <a:ext cx="2092311" cy="739911"/>
          </a:xfrm>
          <a:prstGeom prst="rect">
            <a:avLst/>
          </a:prstGeom>
        </p:spPr>
      </p:pic>
      <p:pic>
        <p:nvPicPr>
          <p:cNvPr id="9" name="Picture 8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7797267F-9BD3-F640-4EB9-A978C50270C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14422" y="-2922353"/>
            <a:ext cx="3598449" cy="276708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0" name="Picture 9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1B874CD7-EFFF-579D-07A6-6F4430BFE131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879312" y="3848777"/>
            <a:ext cx="2148583" cy="340202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-4.44444E-6 L 0.17161 0.49468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581" y="24722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2.22222E-6 L -0.23398 -0.07755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706" y="-388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E931CA2-74DA-7FF0-3A88-15274EC4322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7E8753D3-365A-295D-9C1E-BBA25BD6B56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E2993E4B-BC84-8043-4D60-1A4B9FFC7EC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01926700"/>
              </p:ext>
            </p:extLst>
          </p:nvPr>
        </p:nvGraphicFramePr>
        <p:xfrm>
          <a:off x="2402540" y="1913309"/>
          <a:ext cx="7566210" cy="4754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56621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756621">
                  <a:extLst>
                    <a:ext uri="{9D8B030D-6E8A-4147-A177-3AD203B41FA5}">
                      <a16:colId xmlns:a16="http://schemas.microsoft.com/office/drawing/2014/main" val="3026217240"/>
                    </a:ext>
                  </a:extLst>
                </a:gridCol>
                <a:gridCol w="756621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756621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756621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756621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756621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756621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756621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756621">
                  <a:extLst>
                    <a:ext uri="{9D8B030D-6E8A-4147-A177-3AD203B41FA5}">
                      <a16:colId xmlns:a16="http://schemas.microsoft.com/office/drawing/2014/main" val="154935439"/>
                    </a:ext>
                  </a:extLst>
                </a:gridCol>
              </a:tblGrid>
              <a:tr h="80141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80141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7420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f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80141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7420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7420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9FBAF6FB-1247-AE2F-1610-7792CDF04E12}"/>
              </a:ext>
            </a:extLst>
          </p:cNvPr>
          <p:cNvSpPr txBox="1">
            <a:spLocks/>
          </p:cNvSpPr>
          <p:nvPr/>
        </p:nvSpPr>
        <p:spPr>
          <a:xfrm>
            <a:off x="370597" y="95251"/>
            <a:ext cx="11316578" cy="100012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sz="3200" dirty="0">
                <a:solidFill>
                  <a:schemeClr val="bg1">
                    <a:lumMod val="95000"/>
                  </a:schemeClr>
                </a:solidFill>
                <a:latin typeface="Andika" panose="02000000000000000000" pitchFamily="2" charset="0"/>
              </a:rPr>
              <a:t>6.	A unit of time based on the Earth’s orbit around the sun. </a:t>
            </a:r>
          </a:p>
        </p:txBody>
      </p:sp>
    </p:spTree>
    <p:extLst>
      <p:ext uri="{BB962C8B-B14F-4D97-AF65-F5344CB8AC3E}">
        <p14:creationId xmlns:p14="http://schemas.microsoft.com/office/powerpoint/2010/main" val="28845864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96B9DC7-A088-5616-FF9E-57A8171EBCC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559A6F87-43DA-C731-78B5-535048A8A67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2A341A44-6C89-4D7D-970D-D79499F2A93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27150921"/>
              </p:ext>
            </p:extLst>
          </p:nvPr>
        </p:nvGraphicFramePr>
        <p:xfrm>
          <a:off x="2402540" y="1913309"/>
          <a:ext cx="7566210" cy="4754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56621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756621">
                  <a:extLst>
                    <a:ext uri="{9D8B030D-6E8A-4147-A177-3AD203B41FA5}">
                      <a16:colId xmlns:a16="http://schemas.microsoft.com/office/drawing/2014/main" val="3026217240"/>
                    </a:ext>
                  </a:extLst>
                </a:gridCol>
                <a:gridCol w="756621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756621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756621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756621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756621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756621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756621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756621">
                  <a:extLst>
                    <a:ext uri="{9D8B030D-6E8A-4147-A177-3AD203B41FA5}">
                      <a16:colId xmlns:a16="http://schemas.microsoft.com/office/drawing/2014/main" val="154935439"/>
                    </a:ext>
                  </a:extLst>
                </a:gridCol>
              </a:tblGrid>
              <a:tr h="80141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80141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7420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f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80141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7420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7420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67E21FBB-9FFA-F7FD-C00E-E8783ABC58DE}"/>
              </a:ext>
            </a:extLst>
          </p:cNvPr>
          <p:cNvSpPr txBox="1">
            <a:spLocks/>
          </p:cNvSpPr>
          <p:nvPr/>
        </p:nvSpPr>
        <p:spPr>
          <a:xfrm>
            <a:off x="370597" y="95251"/>
            <a:ext cx="11316578" cy="100012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sz="3200" dirty="0">
                <a:solidFill>
                  <a:schemeClr val="bg1">
                    <a:lumMod val="95000"/>
                  </a:schemeClr>
                </a:solidFill>
                <a:latin typeface="Andika" panose="02000000000000000000" pitchFamily="2" charset="0"/>
              </a:rPr>
              <a:t>6.	A unit of time based on the Earth’s orbit around the sun.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5366155-584F-04F5-BE79-BE4D8A1455B3}"/>
              </a:ext>
            </a:extLst>
          </p:cNvPr>
          <p:cNvSpPr txBox="1">
            <a:spLocks/>
          </p:cNvSpPr>
          <p:nvPr/>
        </p:nvSpPr>
        <p:spPr>
          <a:xfrm>
            <a:off x="4223898" y="1179883"/>
            <a:ext cx="3609976" cy="545329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AU" dirty="0">
                <a:solidFill>
                  <a:schemeClr val="bg1">
                    <a:lumMod val="95000"/>
                  </a:schemeClr>
                </a:solidFill>
                <a:latin typeface="Andika" panose="02000000000000000000" pitchFamily="2" charset="0"/>
              </a:rPr>
              <a:t>year</a:t>
            </a:r>
            <a:endParaRPr lang="en-GB" b="1" u="sng" dirty="0">
              <a:solidFill>
                <a:schemeClr val="bg1">
                  <a:lumMod val="95000"/>
                </a:schemeClr>
              </a:solidFill>
              <a:latin typeface="Andik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174250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EF6A15B-915D-BFEA-65F3-56A4918A9E6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BDD4EBDC-49A2-63A7-C20D-EA0ACDD0785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291F7499-CC82-5170-901F-802E689CEB1E}"/>
              </a:ext>
            </a:extLst>
          </p:cNvPr>
          <p:cNvGraphicFramePr>
            <a:graphicFrameLocks noGrp="1"/>
          </p:cNvGraphicFramePr>
          <p:nvPr/>
        </p:nvGraphicFramePr>
        <p:xfrm>
          <a:off x="2402540" y="1913309"/>
          <a:ext cx="7566210" cy="4754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56621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756621">
                  <a:extLst>
                    <a:ext uri="{9D8B030D-6E8A-4147-A177-3AD203B41FA5}">
                      <a16:colId xmlns:a16="http://schemas.microsoft.com/office/drawing/2014/main" val="3026217240"/>
                    </a:ext>
                  </a:extLst>
                </a:gridCol>
                <a:gridCol w="756621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756621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756621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756621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756621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756621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756621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756621">
                  <a:extLst>
                    <a:ext uri="{9D8B030D-6E8A-4147-A177-3AD203B41FA5}">
                      <a16:colId xmlns:a16="http://schemas.microsoft.com/office/drawing/2014/main" val="154935439"/>
                    </a:ext>
                  </a:extLst>
                </a:gridCol>
              </a:tblGrid>
              <a:tr h="80141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80141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7420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f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80141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7420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7420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2D77F6D4-5B8D-7634-0103-C1C8B32BCD44}"/>
              </a:ext>
            </a:extLst>
          </p:cNvPr>
          <p:cNvSpPr txBox="1">
            <a:spLocks/>
          </p:cNvSpPr>
          <p:nvPr/>
        </p:nvSpPr>
        <p:spPr>
          <a:xfrm>
            <a:off x="370597" y="95251"/>
            <a:ext cx="11316578" cy="100012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sz="3200" dirty="0">
                <a:solidFill>
                  <a:schemeClr val="bg1">
                    <a:lumMod val="95000"/>
                  </a:schemeClr>
                </a:solidFill>
                <a:latin typeface="Andika" panose="02000000000000000000" pitchFamily="2" charset="0"/>
              </a:rPr>
              <a:t>Can you spot the hidden word??</a:t>
            </a:r>
          </a:p>
        </p:txBody>
      </p:sp>
    </p:spTree>
    <p:extLst>
      <p:ext uri="{BB962C8B-B14F-4D97-AF65-F5344CB8AC3E}">
        <p14:creationId xmlns:p14="http://schemas.microsoft.com/office/powerpoint/2010/main" val="29024748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BFE7D06-BDE2-3455-7CFD-2E572305BC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351356FA-B355-4A42-7157-F210E827B75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43DFFE91-7D82-F143-E675-F22BB4967D6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58986036"/>
              </p:ext>
            </p:extLst>
          </p:nvPr>
        </p:nvGraphicFramePr>
        <p:xfrm>
          <a:off x="2402540" y="1913309"/>
          <a:ext cx="7566210" cy="4754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56621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756621">
                  <a:extLst>
                    <a:ext uri="{9D8B030D-6E8A-4147-A177-3AD203B41FA5}">
                      <a16:colId xmlns:a16="http://schemas.microsoft.com/office/drawing/2014/main" val="3026217240"/>
                    </a:ext>
                  </a:extLst>
                </a:gridCol>
                <a:gridCol w="756621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756621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756621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756621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756621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756621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756621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756621">
                  <a:extLst>
                    <a:ext uri="{9D8B030D-6E8A-4147-A177-3AD203B41FA5}">
                      <a16:colId xmlns:a16="http://schemas.microsoft.com/office/drawing/2014/main" val="154935439"/>
                    </a:ext>
                  </a:extLst>
                </a:gridCol>
              </a:tblGrid>
              <a:tr h="80141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80141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7420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f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80141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7420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7420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4C73E44F-6725-92DF-1B99-B07E4E16B63B}"/>
              </a:ext>
            </a:extLst>
          </p:cNvPr>
          <p:cNvSpPr txBox="1">
            <a:spLocks/>
          </p:cNvSpPr>
          <p:nvPr/>
        </p:nvSpPr>
        <p:spPr>
          <a:xfrm>
            <a:off x="370597" y="95251"/>
            <a:ext cx="11316578" cy="100012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sz="3200" dirty="0">
                <a:solidFill>
                  <a:schemeClr val="bg1">
                    <a:lumMod val="95000"/>
                  </a:schemeClr>
                </a:solidFill>
                <a:latin typeface="Andika" panose="02000000000000000000" pitchFamily="2" charset="0"/>
              </a:rPr>
              <a:t>Can you spot the hidden word??</a:t>
            </a:r>
          </a:p>
        </p:txBody>
      </p:sp>
    </p:spTree>
    <p:extLst>
      <p:ext uri="{BB962C8B-B14F-4D97-AF65-F5344CB8AC3E}">
        <p14:creationId xmlns:p14="http://schemas.microsoft.com/office/powerpoint/2010/main" val="14038058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5751194D-481E-9C5D-7FA7-4F13A3F54E6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5" name="Picture 4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AEDAD691-208A-0D7D-25BA-7AEC5B59A79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625400" y="4217426"/>
            <a:ext cx="2049449" cy="2640574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76408858"/>
              </p:ext>
            </p:extLst>
          </p:nvPr>
        </p:nvGraphicFramePr>
        <p:xfrm>
          <a:off x="3009494" y="597746"/>
          <a:ext cx="6173010" cy="50224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86505">
                  <a:extLst>
                    <a:ext uri="{9D8B030D-6E8A-4147-A177-3AD203B41FA5}">
                      <a16:colId xmlns:a16="http://schemas.microsoft.com/office/drawing/2014/main" val="100053916"/>
                    </a:ext>
                  </a:extLst>
                </a:gridCol>
                <a:gridCol w="3086505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</a:tblGrid>
              <a:tr h="541867">
                <a:tc>
                  <a:txBody>
                    <a:bodyPr/>
                    <a:lstStyle/>
                    <a:p>
                      <a:r>
                        <a:rPr lang="en-GB" dirty="0"/>
                        <a:t>Activity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Game Code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Learn game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SY3T3AW4L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27501023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Practise game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SY3T3AW4P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75912010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Snake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SY3T3AW4S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35253869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Frogger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SY3T3AW4F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80849814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Anagram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SY3T3AW4A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53888042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Sailing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SY3T3AW4Sa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39806352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Feast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SY3T3AW4Fe 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294148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37964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2.59259E-6 L -0.26094 -0.0129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047" y="-64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CF75D22A-B6D9-FB96-12A9-71B7CF3CFD1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78469" cy="6858000"/>
          </a:xfrm>
          <a:prstGeom prst="rect">
            <a:avLst/>
          </a:prstGeom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C0E0BCE2-818A-EEF1-41AA-030B2CAFD438}"/>
              </a:ext>
            </a:extLst>
          </p:cNvPr>
          <p:cNvSpPr/>
          <p:nvPr/>
        </p:nvSpPr>
        <p:spPr>
          <a:xfrm>
            <a:off x="2132753" y="1660124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9" name="Picture 8" descr="A picture containing text&#10;&#10;Description automatically generated">
            <a:extLst>
              <a:ext uri="{FF2B5EF4-FFF2-40B4-BE49-F238E27FC236}">
                <a16:creationId xmlns:a16="http://schemas.microsoft.com/office/drawing/2014/main" id="{4127B1C4-3766-417D-C101-68711689E24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396202" y="3806660"/>
            <a:ext cx="2556073" cy="1424548"/>
          </a:xfrm>
          <a:prstGeom prst="rect">
            <a:avLst/>
          </a:prstGeom>
        </p:spPr>
      </p:pic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573434"/>
            <a:ext cx="8709891" cy="870533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  <a:latin typeface="+mj-lt"/>
              </a:rPr>
              <a:t>Here are this week’s spellings to practise: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4A98FF5-4F3C-D9B6-7AF1-1894F09399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45077" y="1730018"/>
            <a:ext cx="2313443" cy="39744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1.	second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2.	minute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3.	hour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4.	day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5.	week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6.	month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7.	year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904D6C1-734D-0AB9-F629-AB913652AE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938639" y="1777471"/>
            <a:ext cx="2816827" cy="34204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8.	date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9.	early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10.	late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11.	time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12.	often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11.	calendar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027E483-AA68-7FE1-2DCD-10620CF6D38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96045" y="287383"/>
            <a:ext cx="753554" cy="124367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D1053DEE-3A24-2EFD-9E4A-22DA7237BDE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89280" y="287383"/>
            <a:ext cx="753554" cy="1243670"/>
          </a:xfrm>
          <a:prstGeom prst="rect">
            <a:avLst/>
          </a:prstGeom>
        </p:spPr>
      </p:pic>
      <p:sp>
        <p:nvSpPr>
          <p:cNvPr id="2" name="Rectangle: Rounded Corners 1">
            <a:hlinkClick r:id="rId5"/>
            <a:extLst>
              <a:ext uri="{FF2B5EF4-FFF2-40B4-BE49-F238E27FC236}">
                <a16:creationId xmlns:a16="http://schemas.microsoft.com/office/drawing/2014/main" id="{7BA14CF9-10DC-7B04-98D9-E8467218BF8E}"/>
              </a:ext>
            </a:extLst>
          </p:cNvPr>
          <p:cNvSpPr/>
          <p:nvPr/>
        </p:nvSpPr>
        <p:spPr>
          <a:xfrm>
            <a:off x="8941591" y="5524105"/>
            <a:ext cx="3064887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</a:t>
            </a:r>
            <a:br>
              <a:rPr lang="en-GB" sz="2400" b="1" dirty="0">
                <a:solidFill>
                  <a:schemeClr val="bg1"/>
                </a:solidFill>
              </a:rPr>
            </a:br>
            <a:r>
              <a:rPr lang="en-GB" sz="2400" b="1" dirty="0">
                <a:solidFill>
                  <a:schemeClr val="bg1"/>
                </a:solidFill>
              </a:rPr>
              <a:t>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44 0.1287 L 1.29258 0.4699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557" y="1706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03AEFDE5-5A4A-92E1-4507-945FD724F4C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06027"/>
            <a:ext cx="11338560" cy="5433093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2337872" y="1230137"/>
            <a:ext cx="7864597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dirty="0">
                <a:solidFill>
                  <a:schemeClr val="bg1"/>
                </a:solidFill>
              </a:rPr>
              <a:t>There are loads of words to do with time.</a:t>
            </a:r>
          </a:p>
          <a:p>
            <a:pPr algn="ctr"/>
            <a:endParaRPr lang="en-GB" sz="5400" dirty="0">
              <a:solidFill>
                <a:schemeClr val="bg1"/>
              </a:solidFill>
            </a:endParaRPr>
          </a:p>
          <a:p>
            <a:pPr algn="ctr"/>
            <a:r>
              <a:rPr lang="en-GB" sz="5400" dirty="0">
                <a:solidFill>
                  <a:schemeClr val="bg1"/>
                </a:solidFill>
              </a:rPr>
              <a:t>See if you can solve the clues!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7B9683FB-804B-A820-7E86-827D5F26322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37250"/>
            <a:ext cx="2771022" cy="25853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642535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C9AA191E-2B9A-8F6A-3C6A-319C21F734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1840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5021719" y="2059528"/>
            <a:ext cx="539195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800" dirty="0">
                <a:solidFill>
                  <a:schemeClr val="bg1"/>
                </a:solidFill>
              </a:rPr>
              <a:t>60 </a:t>
            </a:r>
            <a:r>
              <a:rPr lang="en-GB" sz="4800" dirty="0">
                <a:solidFill>
                  <a:srgbClr val="7030A0"/>
                </a:solidFill>
              </a:rPr>
              <a:t>seconds</a:t>
            </a:r>
            <a:r>
              <a:rPr lang="en-GB" sz="4800" dirty="0">
                <a:solidFill>
                  <a:schemeClr val="bg1"/>
                </a:solidFill>
              </a:rPr>
              <a:t> </a:t>
            </a:r>
          </a:p>
          <a:p>
            <a:r>
              <a:rPr lang="en-GB" sz="4800" dirty="0">
                <a:solidFill>
                  <a:schemeClr val="bg1"/>
                </a:solidFill>
              </a:rPr>
              <a:t>make 1 what?</a:t>
            </a:r>
            <a:endParaRPr lang="en-GB" sz="4800" b="1" u="sng" dirty="0">
              <a:solidFill>
                <a:schemeClr val="bg1"/>
              </a:solidFill>
            </a:endParaRP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4F69C96F-8227-A171-9315-B777F0A5BCC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9269" y="1097280"/>
            <a:ext cx="4342450" cy="4051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362157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67AE94B3-CDAC-821B-C9C0-4E96B6BECE4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1840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5021718" y="2059528"/>
            <a:ext cx="585342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800" dirty="0">
                <a:solidFill>
                  <a:schemeClr val="bg1"/>
                </a:solidFill>
              </a:rPr>
              <a:t>60 </a:t>
            </a:r>
            <a:r>
              <a:rPr lang="en-GB" sz="4800" dirty="0">
                <a:solidFill>
                  <a:srgbClr val="7030A0"/>
                </a:solidFill>
              </a:rPr>
              <a:t>seconds</a:t>
            </a:r>
            <a:r>
              <a:rPr lang="en-GB" sz="4800" dirty="0">
                <a:solidFill>
                  <a:schemeClr val="bg1"/>
                </a:solidFill>
              </a:rPr>
              <a:t> </a:t>
            </a:r>
          </a:p>
          <a:p>
            <a:r>
              <a:rPr lang="en-GB" sz="4800" dirty="0">
                <a:solidFill>
                  <a:schemeClr val="bg1"/>
                </a:solidFill>
              </a:rPr>
              <a:t>make 1 </a:t>
            </a:r>
            <a:r>
              <a:rPr lang="en-GB" sz="4800" u="sng" dirty="0">
                <a:solidFill>
                  <a:srgbClr val="7030A0"/>
                </a:solidFill>
              </a:rPr>
              <a:t>minute.</a:t>
            </a:r>
            <a:endParaRPr lang="en-GB" sz="4800" b="1" u="sng" dirty="0">
              <a:solidFill>
                <a:srgbClr val="7030A0"/>
              </a:solidFill>
            </a:endParaRP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4F69C96F-8227-A171-9315-B777F0A5BCC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9269" y="1097280"/>
            <a:ext cx="4342450" cy="4051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660316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Diagram&#10;&#10;Description automatically generated">
            <a:extLst>
              <a:ext uri="{FF2B5EF4-FFF2-40B4-BE49-F238E27FC236}">
                <a16:creationId xmlns:a16="http://schemas.microsoft.com/office/drawing/2014/main" id="{52ECD0D1-2EBE-6FB5-8892-2618E452A2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1840" cy="502024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rgbClr val="00B050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rgbClr val="00B050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5021719" y="2059528"/>
            <a:ext cx="539195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800" dirty="0">
                <a:solidFill>
                  <a:schemeClr val="bg1"/>
                </a:solidFill>
              </a:rPr>
              <a:t>60 </a:t>
            </a:r>
            <a:r>
              <a:rPr lang="en-GB" sz="4800" dirty="0">
                <a:solidFill>
                  <a:srgbClr val="7030A0"/>
                </a:solidFill>
              </a:rPr>
              <a:t>minutes</a:t>
            </a:r>
            <a:r>
              <a:rPr lang="en-GB" sz="4800" dirty="0">
                <a:solidFill>
                  <a:schemeClr val="bg1"/>
                </a:solidFill>
              </a:rPr>
              <a:t> </a:t>
            </a:r>
          </a:p>
          <a:p>
            <a:r>
              <a:rPr lang="en-GB" sz="4800" dirty="0">
                <a:solidFill>
                  <a:schemeClr val="bg1"/>
                </a:solidFill>
              </a:rPr>
              <a:t>make 1 what?</a:t>
            </a:r>
            <a:endParaRPr lang="en-GB" sz="4800" b="1" u="sng" dirty="0">
              <a:solidFill>
                <a:schemeClr val="bg1"/>
              </a:solidFill>
            </a:endParaRPr>
          </a:p>
        </p:txBody>
      </p:sp>
      <p:pic>
        <p:nvPicPr>
          <p:cNvPr id="5" name="Picture 4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A267F7E5-5A50-FF95-F38E-E2951C9C9D5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9269" y="747773"/>
            <a:ext cx="4443839" cy="35037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746608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Diagram&#10;&#10;Description automatically generated">
            <a:extLst>
              <a:ext uri="{FF2B5EF4-FFF2-40B4-BE49-F238E27FC236}">
                <a16:creationId xmlns:a16="http://schemas.microsoft.com/office/drawing/2014/main" id="{5D64A8B2-BFED-2360-F0CA-21A7537CF5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1840" cy="502024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rgbClr val="00B050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rgbClr val="00B050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5021719" y="2059528"/>
            <a:ext cx="539195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800" dirty="0">
                <a:solidFill>
                  <a:schemeClr val="bg1"/>
                </a:solidFill>
              </a:rPr>
              <a:t>60 </a:t>
            </a:r>
            <a:r>
              <a:rPr lang="en-GB" sz="4800" dirty="0">
                <a:solidFill>
                  <a:srgbClr val="7030A0"/>
                </a:solidFill>
              </a:rPr>
              <a:t>minutes</a:t>
            </a:r>
            <a:r>
              <a:rPr lang="en-GB" sz="4800" dirty="0">
                <a:solidFill>
                  <a:schemeClr val="bg1"/>
                </a:solidFill>
              </a:rPr>
              <a:t> </a:t>
            </a:r>
          </a:p>
          <a:p>
            <a:r>
              <a:rPr lang="en-GB" sz="4800" dirty="0">
                <a:solidFill>
                  <a:schemeClr val="bg1"/>
                </a:solidFill>
              </a:rPr>
              <a:t>make 1 </a:t>
            </a:r>
            <a:r>
              <a:rPr lang="en-GB" sz="4800" u="sng" dirty="0">
                <a:solidFill>
                  <a:srgbClr val="7030A0"/>
                </a:solidFill>
              </a:rPr>
              <a:t>hour.</a:t>
            </a:r>
            <a:endParaRPr lang="en-GB" sz="4800" b="1" u="sng" dirty="0">
              <a:solidFill>
                <a:srgbClr val="7030A0"/>
              </a:solidFill>
            </a:endParaRPr>
          </a:p>
        </p:txBody>
      </p:sp>
      <p:pic>
        <p:nvPicPr>
          <p:cNvPr id="5" name="Picture 4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A267F7E5-5A50-FF95-F38E-E2951C9C9D5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9269" y="747773"/>
            <a:ext cx="4443839" cy="35037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497535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Diagram, background pattern&#10;&#10;Description automatically generated">
            <a:extLst>
              <a:ext uri="{FF2B5EF4-FFF2-40B4-BE49-F238E27FC236}">
                <a16:creationId xmlns:a16="http://schemas.microsoft.com/office/drawing/2014/main" id="{EF3968B5-AC17-AB83-3596-1C511D209E8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3326764" y="2644168"/>
            <a:ext cx="606437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800" dirty="0">
                <a:solidFill>
                  <a:schemeClr val="bg1"/>
                </a:solidFill>
              </a:rPr>
              <a:t>There are 24 </a:t>
            </a:r>
            <a:r>
              <a:rPr lang="en-GB" sz="4800" dirty="0">
                <a:solidFill>
                  <a:srgbClr val="FFFF00"/>
                </a:solidFill>
              </a:rPr>
              <a:t>hours</a:t>
            </a:r>
            <a:r>
              <a:rPr lang="en-GB" sz="4800" dirty="0">
                <a:solidFill>
                  <a:schemeClr val="bg1"/>
                </a:solidFill>
              </a:rPr>
              <a:t> in 1 what?</a:t>
            </a:r>
          </a:p>
        </p:txBody>
      </p:sp>
      <p:pic>
        <p:nvPicPr>
          <p:cNvPr id="5" name="Picture 4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1FE60814-0FD9-5D76-454D-6D28F2B841A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2549" y="1229000"/>
            <a:ext cx="3525247" cy="45420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50312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1011</Words>
  <Application>Microsoft Office PowerPoint</Application>
  <PresentationFormat>Widescreen</PresentationFormat>
  <Paragraphs>404</Paragraphs>
  <Slides>35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35</vt:i4>
      </vt:variant>
    </vt:vector>
  </HeadingPairs>
  <TitlesOfParts>
    <vt:vector size="38" baseType="lpstr">
      <vt:lpstr>Arial</vt:lpstr>
      <vt:lpstr>Andika</vt:lpstr>
      <vt:lpstr>Office Theme</vt:lpstr>
      <vt:lpstr> How to Use this PowerPoint</vt:lpstr>
      <vt:lpstr>Scrambler has been scrambling!!!</vt:lpstr>
      <vt:lpstr>Time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Can you work out what words are missing?</vt:lpstr>
      <vt:lpstr>PowerPoint Presentation</vt:lpstr>
      <vt:lpstr>PowerPoint Presentation</vt:lpstr>
      <vt:lpstr>PowerPoint Presentation</vt:lpstr>
      <vt:lpstr>PowerPoint Presentation</vt:lpstr>
      <vt:lpstr>Can you work out what words are missing?</vt:lpstr>
      <vt:lpstr>PowerPoint Presentation</vt:lpstr>
      <vt:lpstr>PowerPoint Presentation</vt:lpstr>
      <vt:lpstr>Can you spot the spelling mistakes?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Here are this week’s spellings to practise: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42</cp:revision>
  <dcterms:created xsi:type="dcterms:W3CDTF">2022-05-31T09:42:07Z</dcterms:created>
  <dcterms:modified xsi:type="dcterms:W3CDTF">2025-12-08T16:34:26Z</dcterms:modified>
</cp:coreProperties>
</file>