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386" r:id="rId2"/>
    <p:sldId id="398" r:id="rId3"/>
    <p:sldId id="274" r:id="rId4"/>
    <p:sldId id="311" r:id="rId5"/>
    <p:sldId id="374" r:id="rId6"/>
    <p:sldId id="370" r:id="rId7"/>
    <p:sldId id="371" r:id="rId8"/>
    <p:sldId id="376" r:id="rId9"/>
    <p:sldId id="406" r:id="rId10"/>
    <p:sldId id="407" r:id="rId11"/>
    <p:sldId id="360" r:id="rId12"/>
    <p:sldId id="361" r:id="rId13"/>
    <p:sldId id="362" r:id="rId14"/>
    <p:sldId id="363" r:id="rId15"/>
    <p:sldId id="270" r:id="rId16"/>
  </p:sldIdLst>
  <p:sldSz cx="12192000" cy="6858000"/>
  <p:notesSz cx="6858000" cy="9144000"/>
  <p:embeddedFontLst>
    <p:embeddedFont>
      <p:font typeface="Andika" panose="02000000000000000000" pitchFamily="2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554EF6-C3C4-4126-9E11-7B77D2045D8E}" v="2" dt="2025-12-08T16:35:39.4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35:39.491" v="2"/>
      <pc:docMkLst>
        <pc:docMk/>
      </pc:docMkLst>
      <pc:sldChg chg="addSp modSp modAnim">
        <pc:chgData name="Glen Jones" userId="e846aaca-4b24-4b13-b0d0-f2308e16b284" providerId="ADAL" clId="{ED47ACC3-9597-4D89-A1DC-43CF280EF274}" dt="2025-12-08T16:35:39.491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6:35:39.491" v="2"/>
          <ac:spMkLst>
            <pc:docMk/>
            <pc:sldMk cId="0" sldId="270"/>
            <ac:spMk id="2" creationId="{62D37651-D925-9BD5-A1BC-756C1222E712}"/>
          </ac:spMkLst>
        </pc:spChg>
      </pc:sldChg>
      <pc:sldChg chg="del">
        <pc:chgData name="Glen Jones" userId="e846aaca-4b24-4b13-b0d0-f2308e16b284" providerId="ADAL" clId="{ED47ACC3-9597-4D89-A1DC-43CF280EF274}" dt="2025-12-08T16:35:13.273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6:35:12.035" v="0"/>
        <pc:sldMkLst>
          <pc:docMk/>
          <pc:sldMk cId="461087981" sldId="38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836937A0-798B-24FA-3440-AD2848453FBE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7FEC7E-9E76-C2D9-1883-8F5CE0708C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7440DAE0-4C11-279F-3E46-EF2211382C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AD928D-E24A-93D2-767B-E2A0975414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275B7505-E998-0CCF-3648-4F83218C87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3DBBD15-640D-B49F-B022-8C8177BED974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Inquiry </a:t>
            </a:r>
            <a:r>
              <a:rPr lang="en-GB" sz="4400">
                <a:solidFill>
                  <a:schemeClr val="bg1"/>
                </a:solidFill>
              </a:rPr>
              <a:t>and question are </a:t>
            </a:r>
            <a:r>
              <a:rPr lang="en-GB" sz="4400" dirty="0">
                <a:solidFill>
                  <a:schemeClr val="bg1"/>
                </a:solidFill>
              </a:rPr>
              <a:t>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1B88D32B-AC7D-0BAB-EA7C-BE49C735D0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EFD28E5-BBB0-3E21-4700-9025D687C46A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interest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D324D6F-B2B3-5718-C963-E04CDE5A7FBD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question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9B9ECCD-9214-E649-3604-25196D8E65BE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answer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5668C31-289C-0230-8000-0E9AAD20AF9C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inquiry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39F84578-2363-8BEE-8243-F9C2D4D918B9}"/>
              </a:ext>
            </a:extLst>
          </p:cNvPr>
          <p:cNvSpPr/>
          <p:nvPr/>
        </p:nvSpPr>
        <p:spPr>
          <a:xfrm>
            <a:off x="4253481" y="2519102"/>
            <a:ext cx="374968" cy="450768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944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90668" y="525658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7214" y="5256582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93629" y="52595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A6CF9F9D-AE22-1AED-4C67-E12A8596C0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7948" y="2045609"/>
            <a:ext cx="3174207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answer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question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purpose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therefore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experiment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heart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BD16797-8BF2-C6AB-0E3E-D53D24A90D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28304" y="2045609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history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fruit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earth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island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material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science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253076" y="2134554"/>
            <a:ext cx="5685843" cy="3490317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9900" dirty="0">
                <a:solidFill>
                  <a:schemeClr val="bg1"/>
                </a:solidFill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78FF10BF-8E1E-F0A7-324F-F6BF200AD0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0283" y="2118784"/>
            <a:ext cx="3174207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answer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question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purpose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therefore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experiment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heart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C3F7EEE-5AA9-C1CC-480E-32A9B03A31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0639" y="2118784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history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fruit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earth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island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material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science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7509853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SY3T3AW5L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SY3T3AW5P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SY3T3AW5S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SY3T3AW5F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SY3T3AW5A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SY3T3AW5Sa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SY3T3AW5Fe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F6A2A1F-09A5-89DA-6ECF-065DFA6EFA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A7388B6-257A-9D8E-0BB2-733BB9958124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09924EA5-5B03-7B19-E5FE-6A4F016D40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9345" y="1862687"/>
            <a:ext cx="3174207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answer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question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purpose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therefore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experiment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heart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9701" y="1862687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history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fruit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earth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island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material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science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BC10E5B-AB45-0F3E-4996-A0CD91B14B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62D37651-D925-9BD5-A1BC-756C1222E712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</a:t>
            </a:r>
            <a:r>
              <a:rPr lang="en-GB" sz="4800" b="1">
                <a:solidFill>
                  <a:schemeClr val="bg1"/>
                </a:solidFill>
              </a:rPr>
              <a:t>been scrambling</a:t>
            </a:r>
            <a:r>
              <a:rPr lang="en-GB" sz="4800" b="1" dirty="0">
                <a:solidFill>
                  <a:schemeClr val="bg1"/>
                </a:solidFill>
              </a:rPr>
              <a:t>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 descr="A sign on a shelf&#10;&#10;AI-generated content may be incorrect.">
            <a:extLst>
              <a:ext uri="{FF2B5EF4-FFF2-40B4-BE49-F238E27FC236}">
                <a16:creationId xmlns:a16="http://schemas.microsoft.com/office/drawing/2014/main" id="{7A407FE5-72A0-ECA0-299B-9BFE21763E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702" y="1465604"/>
            <a:ext cx="6842596" cy="5134775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7B5FFCB-AE40-A114-AF25-8316850D49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Cross Curricular Words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725B4EAA-5CEA-A1FD-CA2C-F20F80FE4C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89EE3AA7-D6D3-DDF4-DF21-29F31394FC9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D564CA5-23BA-A722-CAF8-B22EA47C2E0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94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72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398 -0.0479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06" y="-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8A16C89B-220F-B6B1-7F2D-ECE313FE24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20">
            <a:extLst>
              <a:ext uri="{FF2B5EF4-FFF2-40B4-BE49-F238E27FC236}">
                <a16:creationId xmlns:a16="http://schemas.microsoft.com/office/drawing/2014/main" id="{7DA63A70-939A-B338-FA82-7D437ED78AF5}"/>
              </a:ext>
            </a:extLst>
          </p:cNvPr>
          <p:cNvSpPr txBox="1">
            <a:spLocks/>
          </p:cNvSpPr>
          <p:nvPr/>
        </p:nvSpPr>
        <p:spPr>
          <a:xfrm>
            <a:off x="1623061" y="497474"/>
            <a:ext cx="8538856" cy="170820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200" dirty="0">
                <a:solidFill>
                  <a:schemeClr val="bg1"/>
                </a:solidFill>
              </a:rPr>
              <a:t>Here are some words </a:t>
            </a:r>
          </a:p>
          <a:p>
            <a:pPr algn="ctr"/>
            <a:r>
              <a:rPr lang="en-GB" altLang="en-US" sz="3200" dirty="0">
                <a:solidFill>
                  <a:schemeClr val="bg1"/>
                </a:solidFill>
              </a:rPr>
              <a:t>you may use in other subjects:</a:t>
            </a:r>
          </a:p>
        </p:txBody>
      </p:sp>
      <p:pic>
        <p:nvPicPr>
          <p:cNvPr id="15" name="Picture 14" descr="A picture containing wheel&#10;&#10;Description automatically generated">
            <a:extLst>
              <a:ext uri="{FF2B5EF4-FFF2-40B4-BE49-F238E27FC236}">
                <a16:creationId xmlns:a16="http://schemas.microsoft.com/office/drawing/2014/main" id="{4413EF25-EAA3-9C38-5053-1607D0AC20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3217" y="0"/>
            <a:ext cx="2321476" cy="21659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628695" y="350059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experiment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409C61D-D4CB-CEE2-E9E7-C4C8A011A670}"/>
              </a:ext>
            </a:extLst>
          </p:cNvPr>
          <p:cNvSpPr txBox="1">
            <a:spLocks/>
          </p:cNvSpPr>
          <p:nvPr/>
        </p:nvSpPr>
        <p:spPr>
          <a:xfrm>
            <a:off x="3637112" y="252620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therefore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64366EF-E7EA-F76B-3151-B26F4518BC99}"/>
              </a:ext>
            </a:extLst>
          </p:cNvPr>
          <p:cNvSpPr txBox="1">
            <a:spLocks/>
          </p:cNvSpPr>
          <p:nvPr/>
        </p:nvSpPr>
        <p:spPr>
          <a:xfrm>
            <a:off x="6184078" y="252620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history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0F05F2E-4A7D-3339-80FB-28C15CF536B9}"/>
              </a:ext>
            </a:extLst>
          </p:cNvPr>
          <p:cNvSpPr txBox="1">
            <a:spLocks/>
          </p:cNvSpPr>
          <p:nvPr/>
        </p:nvSpPr>
        <p:spPr>
          <a:xfrm>
            <a:off x="6179869" y="350059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fruit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DA08D67-5049-F022-6613-885C379F0898}"/>
              </a:ext>
            </a:extLst>
          </p:cNvPr>
          <p:cNvSpPr txBox="1">
            <a:spLocks/>
          </p:cNvSpPr>
          <p:nvPr/>
        </p:nvSpPr>
        <p:spPr>
          <a:xfrm>
            <a:off x="1090146" y="252620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answer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ED6F6CEA-B435-3AEE-BAE1-02D27A64D2EE}"/>
              </a:ext>
            </a:extLst>
          </p:cNvPr>
          <p:cNvSpPr txBox="1">
            <a:spLocks/>
          </p:cNvSpPr>
          <p:nvPr/>
        </p:nvSpPr>
        <p:spPr>
          <a:xfrm>
            <a:off x="1077521" y="3500594"/>
            <a:ext cx="2080406" cy="711200"/>
          </a:xfrm>
          <a:prstGeom prst="roundRect">
            <a:avLst>
              <a:gd name="adj" fmla="val 3465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question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480231D-5D29-5D69-2061-51DDE3306862}"/>
              </a:ext>
            </a:extLst>
          </p:cNvPr>
          <p:cNvSpPr txBox="1">
            <a:spLocks/>
          </p:cNvSpPr>
          <p:nvPr/>
        </p:nvSpPr>
        <p:spPr>
          <a:xfrm>
            <a:off x="1088876" y="4460727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purpose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19901D5-42B0-7EBD-7C9B-CAF6CBA48C61}"/>
              </a:ext>
            </a:extLst>
          </p:cNvPr>
          <p:cNvSpPr txBox="1">
            <a:spLocks/>
          </p:cNvSpPr>
          <p:nvPr/>
        </p:nvSpPr>
        <p:spPr>
          <a:xfrm>
            <a:off x="8731043" y="252620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island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FCFA2EA-3904-9EF4-D1D2-F739D33D50DD}"/>
              </a:ext>
            </a:extLst>
          </p:cNvPr>
          <p:cNvSpPr txBox="1">
            <a:spLocks/>
          </p:cNvSpPr>
          <p:nvPr/>
        </p:nvSpPr>
        <p:spPr>
          <a:xfrm>
            <a:off x="8731043" y="3500594"/>
            <a:ext cx="2080406" cy="711200"/>
          </a:xfrm>
          <a:prstGeom prst="roundRect">
            <a:avLst>
              <a:gd name="adj" fmla="val 3465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material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1C47355-CB27-F6EA-286A-5781B78F40AD}"/>
              </a:ext>
            </a:extLst>
          </p:cNvPr>
          <p:cNvSpPr txBox="1">
            <a:spLocks/>
          </p:cNvSpPr>
          <p:nvPr/>
        </p:nvSpPr>
        <p:spPr>
          <a:xfrm>
            <a:off x="3636265" y="4460727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heart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F104E97-C4AA-ABBF-34F2-7947D981D0F1}"/>
              </a:ext>
            </a:extLst>
          </p:cNvPr>
          <p:cNvSpPr txBox="1">
            <a:spLocks/>
          </p:cNvSpPr>
          <p:nvPr/>
        </p:nvSpPr>
        <p:spPr>
          <a:xfrm>
            <a:off x="8731043" y="4460727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science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EC51E4F-4535-DFF1-23B2-A11E0BDC24E5}"/>
              </a:ext>
            </a:extLst>
          </p:cNvPr>
          <p:cNvSpPr txBox="1">
            <a:spLocks/>
          </p:cNvSpPr>
          <p:nvPr/>
        </p:nvSpPr>
        <p:spPr>
          <a:xfrm>
            <a:off x="6183654" y="4460727"/>
            <a:ext cx="2080406" cy="711200"/>
          </a:xfrm>
          <a:prstGeom prst="roundRect">
            <a:avLst>
              <a:gd name="adj" fmla="val 3465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earth</a:t>
            </a:r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A969E21B-B863-4EE9-4B78-4A2ABE894305}"/>
              </a:ext>
            </a:extLst>
          </p:cNvPr>
          <p:cNvSpPr txBox="1">
            <a:spLocks/>
          </p:cNvSpPr>
          <p:nvPr/>
        </p:nvSpPr>
        <p:spPr>
          <a:xfrm>
            <a:off x="1623061" y="5546485"/>
            <a:ext cx="8538856" cy="90462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200" dirty="0">
                <a:solidFill>
                  <a:schemeClr val="bg1"/>
                </a:solidFill>
              </a:rPr>
              <a:t>Do you know what they all mean?</a:t>
            </a:r>
          </a:p>
        </p:txBody>
      </p:sp>
    </p:spTree>
    <p:extLst>
      <p:ext uri="{BB962C8B-B14F-4D97-AF65-F5344CB8AC3E}">
        <p14:creationId xmlns:p14="http://schemas.microsoft.com/office/powerpoint/2010/main" val="32606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7" grpId="0" animBg="1"/>
      <p:bldP spid="13" grpId="0" animBg="1"/>
      <p:bldP spid="16" grpId="0" animBg="1"/>
      <p:bldP spid="22" grpId="0" animBg="1"/>
      <p:bldP spid="23" grpId="0" animBg="1"/>
      <p:bldP spid="24" grpId="0" animBg="1"/>
      <p:bldP spid="14" grpId="0" animBg="1"/>
      <p:bldP spid="17" grpId="0" animBg="1"/>
      <p:bldP spid="19" grpId="0" animBg="1"/>
      <p:bldP spid="18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island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A muscular organ that pumps the blood around the body.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The reason for which something is done or created.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answer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purpose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The study of the physical and natural world through observation, experimentation and the testing of theories.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heart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Something that is said or written in response to a question.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 piece of land surrounded by water.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experiment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science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 scientific process carried out to test a theory, demonstrate a fact, or make a discovery.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had a quesion in his mind: "What is the purpuss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of the strange frut they found on their little iland?"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had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question</a:t>
            </a:r>
            <a:r>
              <a:rPr lang="en-GB" sz="3400" dirty="0">
                <a:solidFill>
                  <a:schemeClr val="bg1"/>
                </a:solidFill>
              </a:rPr>
              <a:t> in his mind: "What is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purpose</a:t>
            </a:r>
            <a:r>
              <a:rPr lang="en-GB" sz="3400" dirty="0">
                <a:solidFill>
                  <a:schemeClr val="bg1"/>
                </a:solidFill>
              </a:rPr>
              <a:t> of the strange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fruit</a:t>
            </a:r>
            <a:r>
              <a:rPr lang="en-GB" sz="3400" dirty="0">
                <a:solidFill>
                  <a:schemeClr val="bg1"/>
                </a:solidFill>
              </a:rPr>
              <a:t> they found on their little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island</a:t>
            </a:r>
            <a:r>
              <a:rPr lang="en-GB" sz="3400" dirty="0">
                <a:solidFill>
                  <a:schemeClr val="bg1"/>
                </a:solidFill>
              </a:rPr>
              <a:t>?"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had a question in his mind: "What is the purpose of the strange fruit they found on their little island?"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526ACD-BDBA-5635-D40E-151EB8F3B0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0B80D0E0-D9E1-BB59-D488-B4BD0C718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648C7CC-4D25-0E01-217D-917073D3D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145BF00-9994-2BFC-FFC6-6F483A2B56E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4D74AF08-1422-9DCE-D1ED-3244D19A6B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F284CA-78E1-5B2B-C940-C04F243B04CB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Aimee, with her knowledge of sience and materals, suggested, "Let’s do an experment to find the anser.”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E2894B-5964-6D29-D4E1-9AE426E5D19F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Aimee, with her knowledge of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science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materials</a:t>
            </a:r>
            <a:r>
              <a:rPr lang="en-GB" sz="3400" dirty="0">
                <a:solidFill>
                  <a:schemeClr val="bg1"/>
                </a:solidFill>
              </a:rPr>
              <a:t>, suggested, "Let’s do an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experiment</a:t>
            </a:r>
            <a:r>
              <a:rPr lang="en-GB" sz="3400" dirty="0">
                <a:solidFill>
                  <a:schemeClr val="bg1"/>
                </a:solidFill>
              </a:rPr>
              <a:t> to find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answer</a:t>
            </a:r>
            <a:r>
              <a:rPr lang="en-GB" sz="3400" dirty="0">
                <a:solidFill>
                  <a:schemeClr val="bg1"/>
                </a:solidFill>
              </a:rPr>
              <a:t>.”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3B2A8B-9C2D-0466-E63C-D895E6F1778D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Aimee, with her knowledge of science and materials, suggested, "Let’s do an experiment to find the answer.”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CCD1BDF-A0DA-3EA3-3AEB-0BB46AC8BA87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3A5D0F9-A5D5-EB9A-6004-51E005E71E4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3266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335740" y="4193892"/>
            <a:ext cx="914400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Experiment and investigation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excitement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invite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investigation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experiment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7584188">
            <a:off x="5840844" y="1865164"/>
            <a:ext cx="374968" cy="1617254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35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BEA83C-7BDA-A2FC-8F54-D8446F75BA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D0121E46-04F4-D204-A12B-6E7BDA394A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36ACA8-0A77-B476-89D4-6D7B6E11ED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66E52811-759E-E87F-256D-5638F843BD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4D7FAB0-3C4B-DA16-C585-B34DD1EBAF6A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Earth and soil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F125B963-2DB7-C6A2-97AE-D7B22E914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AC2418AA-D096-F9C6-790B-E70B7D7B8A5A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earth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818A6EF-00BE-A9B6-285A-C4535445E61A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soil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6499FB1F-6CA5-E9AB-899F-DE38EE22492F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moon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9BC904B-4FE5-8DC0-1EBD-2D0660E255BB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Saturn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5793EE84-C0A8-30A0-1597-D7D2821C9BB1}"/>
              </a:ext>
            </a:extLst>
          </p:cNvPr>
          <p:cNvSpPr/>
          <p:nvPr/>
        </p:nvSpPr>
        <p:spPr>
          <a:xfrm rot="3886471">
            <a:off x="5940388" y="1799363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569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691</Words>
  <Application>Microsoft Office PowerPoint</Application>
  <PresentationFormat>Widescreen</PresentationFormat>
  <Paragraphs>142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Andika</vt:lpstr>
      <vt:lpstr>Office Theme</vt:lpstr>
      <vt:lpstr> How to Use this PowerPoint</vt:lpstr>
      <vt:lpstr>Scrambler has been scrambling!!!</vt:lpstr>
      <vt:lpstr>Cross Curricular Words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40</cp:revision>
  <dcterms:created xsi:type="dcterms:W3CDTF">2022-05-31T09:42:07Z</dcterms:created>
  <dcterms:modified xsi:type="dcterms:W3CDTF">2025-12-08T16:35:40Z</dcterms:modified>
</cp:coreProperties>
</file>