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9" r:id="rId2"/>
    <p:sldId id="398" r:id="rId3"/>
    <p:sldId id="274" r:id="rId4"/>
    <p:sldId id="322" r:id="rId5"/>
    <p:sldId id="282" r:id="rId6"/>
    <p:sldId id="296" r:id="rId7"/>
    <p:sldId id="298" r:id="rId8"/>
    <p:sldId id="325" r:id="rId9"/>
    <p:sldId id="299" r:id="rId10"/>
    <p:sldId id="306" r:id="rId11"/>
    <p:sldId id="316" r:id="rId12"/>
    <p:sldId id="301" r:id="rId13"/>
    <p:sldId id="317" r:id="rId14"/>
    <p:sldId id="318" r:id="rId15"/>
    <p:sldId id="319" r:id="rId16"/>
    <p:sldId id="320" r:id="rId17"/>
    <p:sldId id="321" r:id="rId18"/>
    <p:sldId id="384" r:id="rId19"/>
    <p:sldId id="385" r:id="rId20"/>
    <p:sldId id="386" r:id="rId21"/>
    <p:sldId id="387" r:id="rId22"/>
    <p:sldId id="388" r:id="rId23"/>
    <p:sldId id="389" r:id="rId24"/>
    <p:sldId id="391" r:id="rId25"/>
    <p:sldId id="390" r:id="rId26"/>
    <p:sldId id="392" r:id="rId27"/>
    <p:sldId id="370" r:id="rId28"/>
    <p:sldId id="371" r:id="rId29"/>
    <p:sldId id="361" r:id="rId30"/>
    <p:sldId id="365" r:id="rId31"/>
    <p:sldId id="363" r:id="rId32"/>
    <p:sldId id="270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36DD11-A4F2-4E64-AC5C-30677FBBDB6A}" v="2" dt="2025-12-08T16:34:32.1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4:32.16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4:32.16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4:32.167" v="2"/>
          <ac:spMkLst>
            <pc:docMk/>
            <pc:sldMk cId="0" sldId="270"/>
            <ac:spMk id="2" creationId="{030CC0E2-7FED-1588-F5AE-402A46A4B8B7}"/>
          </ac:spMkLst>
        </pc:spChg>
      </pc:sldChg>
      <pc:sldChg chg="del">
        <pc:chgData name="Glen Jones" userId="e846aaca-4b24-4b13-b0d0-f2308e16b284" providerId="ADAL" clId="{ED47ACC3-9597-4D89-A1DC-43CF280EF274}" dt="2025-12-08T16:33:54.31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3:53.242" v="0"/>
        <pc:sldMkLst>
          <pc:docMk/>
          <pc:sldMk cId="461087981" sldId="3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85AB808-FBE8-686A-8C40-045F5D221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width of the shelf?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width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FEAED0-4A88-DCE8-0225-471AD8BD5D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791" y="2001356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E268246-0B8E-426C-CEB2-2314EA54B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need to increase my reach.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74766" y="2643114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increase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087" y="190366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A0BC133-D064-7D1D-0089-0FCCF5944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need to decrease my cake consumption.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25772" y="2669624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decrease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122F43F-A064-DB48-2800-C08EA800D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pass me that weight.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weight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120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33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CEA1D8D-3061-86E2-311B-88484C23E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ate one quarter of the cake.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666478" y="2767278"/>
            <a:ext cx="6738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quarter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2" y="1860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94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06058F-64C2-D5E5-6256-298C8E4D2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ate half of the cake between 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half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35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880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F0DB4B8-1462-D403-41E5-48E3BDFCC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split the whole cake between 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7100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whole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961" y="221442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26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28FFF4B-1C69-30FA-849A-AF0D3FFD1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sat on the opposite side of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78206" y="2767278"/>
            <a:ext cx="696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opposite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1418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20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251619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34044-52EA-5F6E-7B0B-39BD2FDBD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75F955C-2662-9FA7-FABD-7B4715EBF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C3F0006-5079-CE6B-1A43-B1078C7F9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696896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88BAC62-9C36-01AF-7450-E7711306E890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168408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in the grass&#10;&#10;AI-generated content may be incorrect.">
            <a:extLst>
              <a:ext uri="{FF2B5EF4-FFF2-40B4-BE49-F238E27FC236}">
                <a16:creationId xmlns:a16="http://schemas.microsoft.com/office/drawing/2014/main" id="{0A976E91-3113-FC63-F779-DB81F27F3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033" y="1520855"/>
            <a:ext cx="6929934" cy="520031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3A63A-6931-E99E-47B1-F7E9F2BB1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5BC57CE-33EB-B569-8AAD-421CB6946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01648EC-D4BB-8D73-EFE2-A9FE2B6FD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99982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1B4394E-2DFB-D352-462A-182BC006A9FA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250072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64514-C161-367E-DE75-2489FEF67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AEBB962-7D5E-881B-9E70-DD27B6531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2BC45C-096B-C244-FEC4-FE0E94973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129360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E6621A7-1C9E-6E4F-4306-8E27C9645D8B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144458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15F95-F7C6-44AF-2AA9-C5F25536A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6AAC5EC-52D0-09D6-955A-AC00B4179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158BDE8-85DF-2769-880C-6B19A1B9D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345768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6ED3F79-0AD9-D206-3D4A-4F87BFE462A9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315019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2CCB4-2CEB-6047-F5F1-149B3825B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E04C034-1629-EA8A-C760-2487D464F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A91369-D33A-A03C-9C04-7B340263F3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964472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3AD2F4F-41B5-133C-17FE-F304530CC763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54391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0C911-ABBC-4F07-54EF-B652C3A36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847EC7A-BFBE-3989-0665-368284278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959781-923A-B579-BD83-E33128E13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820571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DF75DBD-D3D2-5660-26E0-3BA5F480C4BC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complete the grid with words we have just looked at? </a:t>
            </a:r>
          </a:p>
        </p:txBody>
      </p:sp>
    </p:spTree>
    <p:extLst>
      <p:ext uri="{BB962C8B-B14F-4D97-AF65-F5344CB8AC3E}">
        <p14:creationId xmlns:p14="http://schemas.microsoft.com/office/powerpoint/2010/main" val="141861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6A9EC-5828-707F-235B-DC4DEA969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35BE4BF-27DE-5632-6034-36E005C32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8FA229B-5E92-4C00-8520-4147BAD63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429909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347955B-807E-CD3C-0478-5CA9A7576F77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73256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420F5-8A71-0575-90DA-F3C6EEB7A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E4CB24E-A46E-2036-41B2-3D6C0D32D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348512-D18C-F52B-08C4-D6973F1763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015421"/>
              </p:ext>
            </p:extLst>
          </p:nvPr>
        </p:nvGraphicFramePr>
        <p:xfrm>
          <a:off x="2076450" y="1913309"/>
          <a:ext cx="795506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50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9550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7D280ED-E319-FBDE-9589-906BC07C9E8A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554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5795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suggested, "Let's see if the lenth of the flowers increeses or decreeses as we walk forword."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suggested, "Let's see if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length</a:t>
            </a:r>
            <a:r>
              <a:rPr lang="en-GB" sz="3400" dirty="0">
                <a:solidFill>
                  <a:schemeClr val="bg1"/>
                </a:solidFill>
              </a:rPr>
              <a:t> of the flowers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increases</a:t>
            </a:r>
            <a:r>
              <a:rPr lang="en-GB" sz="3400" dirty="0">
                <a:solidFill>
                  <a:schemeClr val="bg1"/>
                </a:solidFill>
              </a:rPr>
              <a:t> or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decreases</a:t>
            </a:r>
            <a:r>
              <a:rPr lang="en-GB" sz="3400" dirty="0">
                <a:solidFill>
                  <a:schemeClr val="bg1"/>
                </a:solidFill>
              </a:rPr>
              <a:t> as we walk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forward</a:t>
            </a:r>
            <a:r>
              <a:rPr lang="en-GB" sz="3400" dirty="0">
                <a:solidFill>
                  <a:schemeClr val="bg1"/>
                </a:solidFill>
              </a:rPr>
              <a:t>."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suggested, "Let's see if the length of the flowers increases or decreases as we walk forward."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7E151-3DF5-52FA-2C5D-323C7CCE1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9789642-72D4-D205-4B0E-E36B91EED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1B6AC61-66F4-B8C2-B7D7-F5CA8EC8E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A3393C4-96A8-B66C-9278-240051DF579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EDCC1CC7-23B4-4B23-0AFD-84D4F20AAC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943D37-4312-7E4D-E68D-348E2F7170E2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and Aimee encountered a unique creature whose wayt was a hole quater of Emile's wayt.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A6ED20-8946-D4C8-DCFA-5DDCA04F86BF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and Aimee encountered a unique creature whose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weight</a:t>
            </a:r>
            <a:r>
              <a:rPr lang="en-GB" sz="3400" dirty="0">
                <a:solidFill>
                  <a:schemeClr val="bg1"/>
                </a:solidFill>
              </a:rPr>
              <a:t> was a hole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quarter</a:t>
            </a:r>
            <a:r>
              <a:rPr lang="en-GB" sz="3400" dirty="0">
                <a:solidFill>
                  <a:schemeClr val="bg1"/>
                </a:solidFill>
              </a:rPr>
              <a:t> of Emile’s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weight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FEDE48-45B8-4EE6-46A5-EFE3EFE4117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and Aimee encountered a unique creature whose weight was a hole quarter of Emile’s weight.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26E4D7-188C-9C96-C935-C7E0B554151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2CADCD-F208-B255-5AA1-AA8182F4743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04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iioonpst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gewiht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terquar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thegnl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8132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</a:p>
          <a:p>
            <a:pPr algn="ctr"/>
            <a:r>
              <a:rPr lang="en-GB" sz="3200" dirty="0"/>
              <a:t>forward</a:t>
            </a:r>
          </a:p>
          <a:p>
            <a:pPr algn="ctr"/>
            <a:r>
              <a:rPr lang="en-GB" sz="3200" dirty="0"/>
              <a:t>length</a:t>
            </a:r>
          </a:p>
          <a:p>
            <a:pPr algn="ctr"/>
            <a:r>
              <a:rPr lang="en-GB" sz="3200" dirty="0"/>
              <a:t>increase</a:t>
            </a:r>
          </a:p>
          <a:p>
            <a:pPr algn="ctr"/>
            <a:r>
              <a:rPr lang="en-GB" sz="3200" dirty="0"/>
              <a:t>weight</a:t>
            </a:r>
          </a:p>
          <a:p>
            <a:pPr algn="ctr"/>
            <a:r>
              <a:rPr lang="en-GB" sz="3200" dirty="0"/>
              <a:t>quarter</a:t>
            </a:r>
          </a:p>
          <a:p>
            <a:pPr algn="ctr"/>
            <a:r>
              <a:rPr lang="en-GB" sz="3200" dirty="0"/>
              <a:t>half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08D461-42F8-EE6E-C825-79B6C3C280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09232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Direction, dimension and amount.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607F395-6CE9-9F18-74F5-C2D64D4CCB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0B18C83-8D06-5FA7-4535-67EE24563A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2561EA8-AC26-4A4C-E62A-ACC78F94521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826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98 -0.0442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6" y="-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position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weight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quarter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length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8132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position</a:t>
            </a:r>
          </a:p>
          <a:p>
            <a:pPr algn="ctr"/>
            <a:r>
              <a:rPr lang="en-GB" sz="3200" dirty="0"/>
              <a:t>forward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length</a:t>
            </a:r>
          </a:p>
          <a:p>
            <a:pPr algn="ctr"/>
            <a:r>
              <a:rPr lang="en-GB" sz="3200" dirty="0"/>
              <a:t>increase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weight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quarter</a:t>
            </a:r>
          </a:p>
          <a:p>
            <a:pPr algn="ctr"/>
            <a:r>
              <a:rPr lang="en-GB" sz="3200" dirty="0"/>
              <a:t>half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5337F4E-0A49-AB14-29B2-D0F849666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688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019135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6BF6C3D-CAF8-2FF4-0A86-60B6EB909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4A7EAFA-9D2C-C79C-61D4-40541F539324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222F41F-F55A-78A3-6EDB-319D613534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741419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place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position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forward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backward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length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width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0862" y="1730018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increase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decrease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weight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quarter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half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whole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opposite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F05A35-75C2-359B-FC28-25C4ED2E6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30CC0E2-7FED-1588-F5AE-402A46A4B8B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21456F44-B392-E241-B193-27863A1DD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78172"/>
            <a:ext cx="10794990" cy="424445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63701" y="1690966"/>
            <a:ext cx="7864597" cy="34778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There are some really common, useful words we use in maths to describe directions, sizes and amounts. 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15" y="-99597"/>
            <a:ext cx="2771022" cy="25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77B4151-0FB8-D2B0-2AF2-310147CE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set a place at the table for my sister.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15380" y="2558407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place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72759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1F4CB97-E022-5EF2-0CFD-95BF5300D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position do you play in?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07648" y="252092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position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09123"/>
            <a:ext cx="6064370" cy="478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662D141-31CA-4C29-1139-A513FEC0F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moved the chair forward.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37986" y="262523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forward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5992D01-CBD5-FE2C-80DD-9F0D80448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46" y="206367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33333E-6 L 0.30417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BB7D47D-38CF-B43D-0337-7A54DD9BB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Don't look backward.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418706" y="2598602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backward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25013 0.0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3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3E402F-9DFE-17EB-8266-3F7218E4F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length of this swimming pool?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length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388A2E0-6A2A-9F26-DCA9-87794E69B8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16381"/>
            <a:ext cx="5102127" cy="402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1065</Words>
  <Application>Microsoft Office PowerPoint</Application>
  <PresentationFormat>Widescreen</PresentationFormat>
  <Paragraphs>476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Scrambler has been scrambling!!!</vt:lpstr>
      <vt:lpstr>Direction, dimension and amount.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2025-12-08T16:34:34Z</dcterms:modified>
</cp:coreProperties>
</file>