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86" r:id="rId2"/>
    <p:sldId id="406" r:id="rId3"/>
    <p:sldId id="274" r:id="rId4"/>
    <p:sldId id="322" r:id="rId5"/>
    <p:sldId id="282" r:id="rId6"/>
    <p:sldId id="332" r:id="rId7"/>
    <p:sldId id="326" r:id="rId8"/>
    <p:sldId id="333" r:id="rId9"/>
    <p:sldId id="328" r:id="rId10"/>
    <p:sldId id="334" r:id="rId11"/>
    <p:sldId id="372" r:id="rId12"/>
    <p:sldId id="373" r:id="rId13"/>
    <p:sldId id="374" r:id="rId14"/>
    <p:sldId id="375" r:id="rId15"/>
    <p:sldId id="376" r:id="rId16"/>
    <p:sldId id="377" r:id="rId17"/>
    <p:sldId id="370" r:id="rId18"/>
    <p:sldId id="371" r:id="rId19"/>
    <p:sldId id="363" r:id="rId20"/>
    <p:sldId id="270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FBDBE1-8F5F-490E-957D-2C1A9676E37E}" v="2" dt="2025-12-08T16:36:47.2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6:47.271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36:47.271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36:47.271" v="2"/>
          <ac:spMkLst>
            <pc:docMk/>
            <pc:sldMk cId="0" sldId="270"/>
            <ac:spMk id="2" creationId="{A1B76165-6137-D8E0-154E-1198D22469AD}"/>
          </ac:spMkLst>
        </pc:spChg>
      </pc:sldChg>
      <pc:sldChg chg="del">
        <pc:chgData name="Glen Jones" userId="e846aaca-4b24-4b13-b0d0-f2308e16b284" providerId="ADAL" clId="{ED47ACC3-9597-4D89-A1DC-43CF280EF274}" dt="2025-12-08T16:33:29.777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33:28.642" v="0"/>
        <pc:sldMkLst>
          <pc:docMk/>
          <pc:sldMk cId="461087981" sldId="38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BE15FB82-F788-F826-4889-F1F8267E5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The girl fell asleep  </a:t>
            </a:r>
            <a:r>
              <a:rPr lang="en-GB" sz="4400" u="sng" dirty="0">
                <a:solidFill>
                  <a:srgbClr val="FFFF00"/>
                </a:solidFill>
              </a:rPr>
              <a:t>during</a:t>
            </a:r>
            <a:r>
              <a:rPr lang="en-GB" sz="4400" dirty="0">
                <a:solidFill>
                  <a:schemeClr val="bg1"/>
                </a:solidFill>
              </a:rPr>
              <a:t> the movie.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word </a:t>
            </a:r>
            <a:r>
              <a:rPr lang="en-GB" dirty="0">
                <a:solidFill>
                  <a:srgbClr val="FFFF00"/>
                </a:solidFill>
              </a:rPr>
              <a:t>during</a:t>
            </a:r>
            <a:r>
              <a:rPr lang="en-GB" dirty="0">
                <a:solidFill>
                  <a:schemeClr val="bg1"/>
                </a:solidFill>
              </a:rPr>
              <a:t> describes the relationship between the girl and the movie and is the preposition.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092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DEF4B7-58B2-8703-D816-C4BFC3EAF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4C86DDA9-4F33-2DA9-F27B-0FC3432BA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65709-73A0-9096-88AD-74A525E54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82F5B0-5CC9-DF72-E17E-125066AC490A}"/>
              </a:ext>
            </a:extLst>
          </p:cNvPr>
          <p:cNvSpPr txBox="1"/>
          <p:nvPr/>
        </p:nvSpPr>
        <p:spPr>
          <a:xfrm>
            <a:off x="4774706" y="2229708"/>
            <a:ext cx="5391958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flew over the rainbow.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A80C0AB-3E61-BFAC-5205-8552B6C9A1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E84C5F-5EDE-5C12-CAC5-D1E8A395EBE4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Which word is the preposition?</a:t>
            </a:r>
          </a:p>
        </p:txBody>
      </p:sp>
    </p:spTree>
    <p:extLst>
      <p:ext uri="{BB962C8B-B14F-4D97-AF65-F5344CB8AC3E}">
        <p14:creationId xmlns:p14="http://schemas.microsoft.com/office/powerpoint/2010/main" val="135581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75151-D1A1-E815-00ED-9021B3352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76F816C5-BD5B-55B8-EFB5-50A76D820F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9122FE-BD27-6142-07B3-3476BBC2C3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5CB5ED-AE2F-8A3E-04C4-20F71646AAF5}"/>
              </a:ext>
            </a:extLst>
          </p:cNvPr>
          <p:cNvSpPr txBox="1"/>
          <p:nvPr/>
        </p:nvSpPr>
        <p:spPr>
          <a:xfrm>
            <a:off x="4774706" y="2229708"/>
            <a:ext cx="5391958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flew </a:t>
            </a:r>
            <a:r>
              <a:rPr lang="en-GB" sz="4400" dirty="0">
                <a:solidFill>
                  <a:srgbClr val="FFFF00"/>
                </a:solidFill>
              </a:rPr>
              <a:t>over</a:t>
            </a:r>
            <a:r>
              <a:rPr lang="en-GB" sz="4400" dirty="0">
                <a:solidFill>
                  <a:schemeClr val="bg1"/>
                </a:solidFill>
              </a:rPr>
              <a:t> the rainbow.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D30CDAD9-17E4-5FC2-74D6-FC36C39316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B36D53-064C-5D9A-2BF3-F525588E19CE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rgbClr val="7030A0"/>
                </a:solidFill>
              </a:rPr>
              <a:t>Over</a:t>
            </a:r>
            <a:r>
              <a:rPr lang="en-GB" dirty="0">
                <a:solidFill>
                  <a:schemeClr val="bg1"/>
                </a:solidFill>
              </a:rPr>
              <a:t> describes the relationship between me (I) and the rainbow and is the preposition.</a:t>
            </a:r>
          </a:p>
        </p:txBody>
      </p:sp>
    </p:spTree>
    <p:extLst>
      <p:ext uri="{BB962C8B-B14F-4D97-AF65-F5344CB8AC3E}">
        <p14:creationId xmlns:p14="http://schemas.microsoft.com/office/powerpoint/2010/main" val="758208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89469-BEFA-14F7-C1DA-8EE2E7371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A37257C-0CEE-3655-546A-8D3E875C53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4944E-E21F-BE3D-B42B-8BD65BC80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E9D86F-7C20-2E69-A4EC-03F6229E8389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The Scrambler ran around the rocket.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76B71F-CCF7-2D06-7F54-E18159B3B340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Which word is the preposition?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CED6C72-A70E-4A78-2912-B45BBA44B5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659189-F431-2C6A-52A5-E87FC7B65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3A47A0B3-FBBE-D4A4-6FED-888A4744E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E4A2D-3145-689B-B57C-92835C369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040871-2DEF-5CE5-19D6-DCE1227E6BA9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The Scrambler ran </a:t>
            </a:r>
            <a:r>
              <a:rPr lang="en-GB" sz="4400" dirty="0">
                <a:solidFill>
                  <a:srgbClr val="FFFF00"/>
                </a:solidFill>
              </a:rPr>
              <a:t>around</a:t>
            </a:r>
            <a:r>
              <a:rPr lang="en-GB" sz="4400" dirty="0">
                <a:solidFill>
                  <a:schemeClr val="bg1"/>
                </a:solidFill>
              </a:rPr>
              <a:t> the rocket.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79D916-EAF6-78A9-F952-5539428EFCFE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word </a:t>
            </a:r>
            <a:r>
              <a:rPr lang="en-GB" dirty="0">
                <a:solidFill>
                  <a:srgbClr val="7030A0"/>
                </a:solidFill>
              </a:rPr>
              <a:t>around</a:t>
            </a:r>
            <a:r>
              <a:rPr lang="en-GB" dirty="0">
                <a:solidFill>
                  <a:schemeClr val="bg1"/>
                </a:solidFill>
              </a:rPr>
              <a:t> describes the relationship between Scrambler and the rocket and is the preposition.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BAFFDC7-BECE-6199-FF1F-F7AEE02B5D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12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6DEAF-D183-3576-A808-8DE5737D2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A4903F35-02A8-DEFD-035D-43A8B8380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1E4D3D-A10D-049E-1B5A-69296A2FF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CD73C3-CC36-BFA8-66D4-4D0CC16883C5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Emile ran from Scrambler.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A10D72-2B64-2047-0466-8DC15C1650E2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Which word is the preposition?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0807DDE-204E-BCCB-FA0A-993FC6C1D0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961CE-051D-DE57-E133-934DABC66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57AED659-43CB-17B4-A053-F27862DF65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6F720A-2792-FCF4-A3B7-2CAF5D14F8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3C30CE-374D-6849-2093-EA3D262110B9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Emile ran </a:t>
            </a:r>
            <a:r>
              <a:rPr lang="en-GB" sz="4400" u="sng" dirty="0">
                <a:solidFill>
                  <a:srgbClr val="FFFF00"/>
                </a:solidFill>
              </a:rPr>
              <a:t>from</a:t>
            </a:r>
            <a:r>
              <a:rPr lang="en-GB" sz="4400" dirty="0">
                <a:solidFill>
                  <a:schemeClr val="bg1"/>
                </a:solidFill>
              </a:rPr>
              <a:t> Scrambler.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AE93B6-6A82-AD90-E529-2606DD868EEA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word </a:t>
            </a:r>
            <a:r>
              <a:rPr lang="en-GB">
                <a:solidFill>
                  <a:srgbClr val="FFFF00"/>
                </a:solidFill>
              </a:rPr>
              <a:t>from</a:t>
            </a:r>
            <a:r>
              <a:rPr lang="en-GB">
                <a:solidFill>
                  <a:schemeClr val="bg1"/>
                </a:solidFill>
              </a:rPr>
              <a:t> is </a:t>
            </a:r>
            <a:r>
              <a:rPr lang="en-GB" dirty="0">
                <a:solidFill>
                  <a:schemeClr val="bg1"/>
                </a:solidFill>
              </a:rPr>
              <a:t>the preposition.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42CF72C-17CE-9DD5-C925-9E9AF94F8B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82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was playing in the meadows belowe the trees, when he spotted an object glimmering abuve him.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was playing in the meadows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below</a:t>
            </a:r>
            <a:r>
              <a:rPr lang="en-GB" sz="3400" dirty="0">
                <a:solidFill>
                  <a:schemeClr val="bg1"/>
                </a:solidFill>
              </a:rPr>
              <a:t> the trees,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when he spotted an object glimmering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above</a:t>
            </a:r>
            <a:r>
              <a:rPr lang="en-GB" sz="3400" dirty="0">
                <a:solidFill>
                  <a:schemeClr val="bg1"/>
                </a:solidFill>
              </a:rPr>
              <a:t> him.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was playing in the meadows below the trees,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when he spotted an object glimmering above him.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4980D-0601-8720-A706-709FCFC33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8389C8D-C3EE-9A93-23ED-4634B384F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F00C07F2-FB68-B10F-34C2-99FC23AAE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F8F2D0A-1D79-EBF1-782A-E74E3546EAEB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48FF7A5F-4BFD-D291-7871-9E16236424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9A52AD-362C-9677-5BFE-F92FF95D20D5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Aftr bidding farewell, Emile returned to his playful adventures arond Mathedonia.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9DA615-5D8E-DCEA-104F-7C06EDEB248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After</a:t>
            </a:r>
            <a:r>
              <a:rPr lang="en-GB" sz="3400" dirty="0">
                <a:solidFill>
                  <a:schemeClr val="bg1"/>
                </a:solidFill>
              </a:rPr>
              <a:t> bidding farewell, Emile returned to his playful adventures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around</a:t>
            </a:r>
            <a:r>
              <a:rPr lang="en-GB" sz="3400" dirty="0">
                <a:solidFill>
                  <a:schemeClr val="bg1"/>
                </a:solidFill>
              </a:rPr>
              <a:t> Mathedonia.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2FBB68-05F2-7883-7CD9-EBF920FF3B0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bidding farewell, Emile returned to his playful adventures around Mathedonia.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37FED5-42C7-B79C-4A67-80121CD356D9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49C8823-30AB-F8D7-A55A-CC5EA0D55EFD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6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0157852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with a dog on it&#10;&#10;AI-generated content may be incorrect.">
            <a:extLst>
              <a:ext uri="{FF2B5EF4-FFF2-40B4-BE49-F238E27FC236}">
                <a16:creationId xmlns:a16="http://schemas.microsoft.com/office/drawing/2014/main" id="{06A7AF67-679A-CD82-E58D-F8CEA19B0E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930" y="1327640"/>
            <a:ext cx="8122138" cy="54093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670C1A0-4F7E-041F-100B-9331DF3D0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D3E4B84-6FC1-4055-FB42-BF0387A138A6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CBD67FAE-2B06-782B-D988-5512330F1D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086" y="1862687"/>
            <a:ext cx="2313443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above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around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before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below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after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during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491" y="1862687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from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in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over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under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4A2BBA-140F-55A5-B456-A9FE245677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1B76165-6137-D8E0-154E-1198D22469A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C8F939-CD82-173D-7DF5-04AED188DB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Prepositions.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12B6059-520D-EA35-3EC2-17A265C827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FC3064F-CAA7-20D7-67F8-1118DFC7E0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9221146F-8F2E-9092-7515-48F30E2F3F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582 0.550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4" y="27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2643 -0.0428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28" y="-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49C64E20-DD52-D68E-A083-D1F4281B4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765" y="331694"/>
            <a:ext cx="11625686" cy="628350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194308" y="576617"/>
            <a:ext cx="7864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What is a </a:t>
            </a:r>
            <a:r>
              <a:rPr lang="en-GB" sz="4800" u="sng" dirty="0">
                <a:solidFill>
                  <a:srgbClr val="FFFF00"/>
                </a:solidFill>
              </a:rPr>
              <a:t>preposition</a:t>
            </a:r>
            <a:r>
              <a:rPr lang="en-GB" sz="48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7906" y="-129971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253717" y="2026895"/>
            <a:ext cx="103513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 preposition describes a </a:t>
            </a:r>
            <a:r>
              <a:rPr lang="en-GB" sz="4400" u="sng" dirty="0">
                <a:solidFill>
                  <a:srgbClr val="FFFF00"/>
                </a:solidFill>
              </a:rPr>
              <a:t>relationship</a:t>
            </a:r>
            <a:r>
              <a:rPr lang="en-GB" sz="4400" dirty="0">
                <a:solidFill>
                  <a:schemeClr val="bg1"/>
                </a:solidFill>
              </a:rPr>
              <a:t> of one object to another object.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73E5E8-3293-AA6C-88F3-DB3149D31166}"/>
              </a:ext>
            </a:extLst>
          </p:cNvPr>
          <p:cNvSpPr txBox="1"/>
          <p:nvPr/>
        </p:nvSpPr>
        <p:spPr>
          <a:xfrm>
            <a:off x="486201" y="4403626"/>
            <a:ext cx="112195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 let the reader know where something is or when something happened. </a:t>
            </a:r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510C55C3-5BD4-49F2-DC79-A4B33D541D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5391958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sitting at the desk. 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Which word describes the relationship between me (I) and the desk? </a:t>
            </a:r>
          </a:p>
          <a:p>
            <a:r>
              <a:rPr lang="en-GB" dirty="0">
                <a:solidFill>
                  <a:schemeClr val="bg1"/>
                </a:solidFill>
              </a:rPr>
              <a:t>Which word is the preposition?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3ED8F7EF-76EA-F5B8-5F39-2F9D56DE7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5391958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sitting </a:t>
            </a:r>
            <a:r>
              <a:rPr lang="en-GB" sz="4400" u="sng" dirty="0">
                <a:solidFill>
                  <a:srgbClr val="7030A0"/>
                </a:solidFill>
              </a:rPr>
              <a:t>at</a:t>
            </a:r>
            <a:r>
              <a:rPr lang="en-GB" sz="4400" dirty="0">
                <a:solidFill>
                  <a:srgbClr val="7030A0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the desk. 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rgbClr val="7030A0"/>
                </a:solidFill>
              </a:rPr>
              <a:t>At</a:t>
            </a:r>
            <a:r>
              <a:rPr lang="en-GB" dirty="0">
                <a:solidFill>
                  <a:schemeClr val="bg1"/>
                </a:solidFill>
              </a:rPr>
              <a:t> describes the relationship between me (I) and the desk and is the preposition.</a:t>
            </a:r>
          </a:p>
        </p:txBody>
      </p:sp>
    </p:spTree>
    <p:extLst>
      <p:ext uri="{BB962C8B-B14F-4D97-AF65-F5344CB8AC3E}">
        <p14:creationId xmlns:p14="http://schemas.microsoft.com/office/powerpoint/2010/main" val="2174629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C90A53D-3F25-BDF1-7BAC-D0FE1AFE0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The dog hid below the table.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Which word describes the relationship between the dog and the table? </a:t>
            </a:r>
          </a:p>
          <a:p>
            <a:r>
              <a:rPr lang="en-GB" dirty="0">
                <a:solidFill>
                  <a:schemeClr val="bg1"/>
                </a:solidFill>
              </a:rPr>
              <a:t>Which word is the preposition?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3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6E0E7FFE-FCBB-B443-77F6-3E7D4F8FD7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The dog hid </a:t>
            </a:r>
            <a:r>
              <a:rPr lang="en-GB" sz="4400" dirty="0">
                <a:solidFill>
                  <a:srgbClr val="7030A0"/>
                </a:solidFill>
              </a:rPr>
              <a:t>below</a:t>
            </a:r>
            <a:r>
              <a:rPr lang="en-GB" sz="4400" dirty="0">
                <a:solidFill>
                  <a:schemeClr val="bg1"/>
                </a:solidFill>
              </a:rPr>
              <a:t> the table.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word </a:t>
            </a:r>
            <a:r>
              <a:rPr lang="en-GB" dirty="0">
                <a:solidFill>
                  <a:srgbClr val="7030A0"/>
                </a:solidFill>
              </a:rPr>
              <a:t>below</a:t>
            </a:r>
            <a:r>
              <a:rPr lang="en-GB" dirty="0">
                <a:solidFill>
                  <a:schemeClr val="bg1"/>
                </a:solidFill>
              </a:rPr>
              <a:t> describes the relationship between the dog and the table and is the preposition.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61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66C5A18D-D749-E539-7F6A-47B6CCB9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The girl fell asleep  during the movie.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Which word describes the relationship between the girl and the movie? </a:t>
            </a:r>
          </a:p>
          <a:p>
            <a:r>
              <a:rPr lang="en-GB" dirty="0">
                <a:solidFill>
                  <a:schemeClr val="bg1"/>
                </a:solidFill>
              </a:rPr>
              <a:t>Which word is the preposition?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5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581</Words>
  <Application>Microsoft Office PowerPoint</Application>
  <PresentationFormat>Widescreen</PresentationFormat>
  <Paragraphs>77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Scrambler has been scrambling!!!</vt:lpstr>
      <vt:lpstr>Prepositions.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53</cp:revision>
  <dcterms:created xsi:type="dcterms:W3CDTF">2022-05-31T09:42:07Z</dcterms:created>
  <dcterms:modified xsi:type="dcterms:W3CDTF">2025-12-08T16:36:48Z</dcterms:modified>
</cp:coreProperties>
</file>