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375" r:id="rId3"/>
    <p:sldId id="368" r:id="rId4"/>
    <p:sldId id="369" r:id="rId5"/>
    <p:sldId id="274" r:id="rId6"/>
    <p:sldId id="308" r:id="rId7"/>
    <p:sldId id="360" r:id="rId8"/>
    <p:sldId id="370" r:id="rId9"/>
    <p:sldId id="280" r:id="rId10"/>
    <p:sldId id="371" r:id="rId11"/>
    <p:sldId id="281" r:id="rId12"/>
    <p:sldId id="282" r:id="rId13"/>
    <p:sldId id="283" r:id="rId14"/>
    <p:sldId id="286" r:id="rId15"/>
    <p:sldId id="285" r:id="rId16"/>
    <p:sldId id="287" r:id="rId17"/>
    <p:sldId id="284" r:id="rId18"/>
    <p:sldId id="288" r:id="rId19"/>
    <p:sldId id="289" r:id="rId20"/>
    <p:sldId id="290" r:id="rId21"/>
    <p:sldId id="291" r:id="rId22"/>
    <p:sldId id="366" r:id="rId23"/>
    <p:sldId id="373" r:id="rId24"/>
    <p:sldId id="363" r:id="rId25"/>
    <p:sldId id="277" r:id="rId26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3E5B0F-514D-4080-9359-8DF31E70BFEB}" v="2" dt="2025-12-08T17:05:47.9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05:47.988" v="2"/>
      <pc:docMkLst>
        <pc:docMk/>
      </pc:docMkLst>
      <pc:sldChg chg="addSp modSp modAnim">
        <pc:chgData name="Glen Jones" userId="e846aaca-4b24-4b13-b0d0-f2308e16b284" providerId="ADAL" clId="{ED47ACC3-9597-4D89-A1DC-43CF280EF274}" dt="2025-12-08T17:05:47.988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7:05:47.988" v="2"/>
          <ac:spMkLst>
            <pc:docMk/>
            <pc:sldMk cId="0" sldId="277"/>
            <ac:spMk id="2" creationId="{FEDF2AE4-6F53-4CE8-95D5-D3F21294A269}"/>
          </ac:spMkLst>
        </pc:spChg>
      </pc:sldChg>
      <pc:sldChg chg="del">
        <pc:chgData name="Glen Jones" userId="e846aaca-4b24-4b13-b0d0-f2308e16b284" providerId="ADAL" clId="{ED47ACC3-9597-4D89-A1DC-43CF280EF274}" dt="2025-12-08T17:04:52.954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04:51.650" v="0"/>
        <pc:sldMkLst>
          <pc:docMk/>
          <pc:sldMk cId="461087981" sldId="3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Fill in the gaps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0703" y="282201"/>
            <a:ext cx="1651297" cy="2127582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97BC430-8582-1B91-9D34-5DFEED266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8701" y="2045874"/>
            <a:ext cx="905181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in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3DC23E6-BF14-8AD7-551D-94D46A0F72EA}"/>
              </a:ext>
            </a:extLst>
          </p:cNvPr>
          <p:cNvSpPr txBox="1">
            <a:spLocks/>
          </p:cNvSpPr>
          <p:nvPr/>
        </p:nvSpPr>
        <p:spPr>
          <a:xfrm>
            <a:off x="6530082" y="2045874"/>
            <a:ext cx="90518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=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7591570" y="2045874"/>
            <a:ext cx="294913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rgbClr val="FFFF00"/>
                </a:solidFill>
              </a:rPr>
              <a:t>in</a:t>
            </a:r>
            <a:r>
              <a:rPr lang="en-GB" dirty="0">
                <a:solidFill>
                  <a:schemeClr val="bg1"/>
                </a:solidFill>
              </a:rPr>
              <a:t>active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40640E4-9BA3-57C8-9654-231552125FDF}"/>
              </a:ext>
            </a:extLst>
          </p:cNvPr>
          <p:cNvSpPr txBox="1">
            <a:spLocks/>
          </p:cNvSpPr>
          <p:nvPr/>
        </p:nvSpPr>
        <p:spPr>
          <a:xfrm>
            <a:off x="2240190" y="2045874"/>
            <a:ext cx="905181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3301680" y="2045874"/>
            <a:ext cx="3072093" cy="60959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???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5FB354E6-D698-3CCC-0487-1B214667E385}"/>
              </a:ext>
            </a:extLst>
          </p:cNvPr>
          <p:cNvSpPr txBox="1">
            <a:spLocks/>
          </p:cNvSpPr>
          <p:nvPr/>
        </p:nvSpPr>
        <p:spPr>
          <a:xfrm>
            <a:off x="3299649" y="2045874"/>
            <a:ext cx="3072093" cy="60959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active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736463F-35F4-0FC1-F6C8-D9046F2E0C85}"/>
              </a:ext>
            </a:extLst>
          </p:cNvPr>
          <p:cNvSpPr txBox="1">
            <a:spLocks/>
          </p:cNvSpPr>
          <p:nvPr/>
        </p:nvSpPr>
        <p:spPr>
          <a:xfrm>
            <a:off x="1173789" y="2789309"/>
            <a:ext cx="905181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in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EA915C7-AB0D-BE01-C092-A4E4F33F6B65}"/>
              </a:ext>
            </a:extLst>
          </p:cNvPr>
          <p:cNvSpPr txBox="1">
            <a:spLocks/>
          </p:cNvSpPr>
          <p:nvPr/>
        </p:nvSpPr>
        <p:spPr>
          <a:xfrm>
            <a:off x="6525170" y="2789309"/>
            <a:ext cx="90518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=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3275026" y="2789309"/>
            <a:ext cx="30720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complete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202B8357-0D86-2B75-A1F8-F738CC07DABC}"/>
              </a:ext>
            </a:extLst>
          </p:cNvPr>
          <p:cNvSpPr txBox="1">
            <a:spLocks/>
          </p:cNvSpPr>
          <p:nvPr/>
        </p:nvSpPr>
        <p:spPr>
          <a:xfrm>
            <a:off x="2235278" y="2789309"/>
            <a:ext cx="905181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7577933" y="2789309"/>
            <a:ext cx="2938147" cy="60959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???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9C08197E-9336-BF21-BB32-A954ABA4BB35}"/>
              </a:ext>
            </a:extLst>
          </p:cNvPr>
          <p:cNvSpPr txBox="1">
            <a:spLocks/>
          </p:cNvSpPr>
          <p:nvPr/>
        </p:nvSpPr>
        <p:spPr>
          <a:xfrm>
            <a:off x="7591570" y="2789309"/>
            <a:ext cx="2949133" cy="60959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rgbClr val="FFFF00"/>
                </a:solidFill>
              </a:rPr>
              <a:t>in</a:t>
            </a:r>
            <a:r>
              <a:rPr lang="en-GB" dirty="0">
                <a:solidFill>
                  <a:schemeClr val="bg1"/>
                </a:solidFill>
              </a:rPr>
              <a:t>complete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AC84A1DB-CE97-1398-3C52-33C4D35C01EC}"/>
              </a:ext>
            </a:extLst>
          </p:cNvPr>
          <p:cNvSpPr txBox="1">
            <a:spLocks/>
          </p:cNvSpPr>
          <p:nvPr/>
        </p:nvSpPr>
        <p:spPr>
          <a:xfrm>
            <a:off x="1198412" y="3535316"/>
            <a:ext cx="905181" cy="60959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???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90BE0806-74D9-1360-F77A-5BAD097799DD}"/>
              </a:ext>
            </a:extLst>
          </p:cNvPr>
          <p:cNvSpPr txBox="1">
            <a:spLocks/>
          </p:cNvSpPr>
          <p:nvPr/>
        </p:nvSpPr>
        <p:spPr>
          <a:xfrm>
            <a:off x="6549793" y="3535316"/>
            <a:ext cx="90518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=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7611281" y="3535316"/>
            <a:ext cx="294913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rgbClr val="FFFF00"/>
                </a:solidFill>
              </a:rPr>
              <a:t>in</a:t>
            </a:r>
            <a:r>
              <a:rPr lang="en-GB" dirty="0">
                <a:solidFill>
                  <a:schemeClr val="bg1"/>
                </a:solidFill>
              </a:rPr>
              <a:t>valid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1267F882-A605-5664-2091-EFC93BDFB9E4}"/>
              </a:ext>
            </a:extLst>
          </p:cNvPr>
          <p:cNvSpPr txBox="1">
            <a:spLocks/>
          </p:cNvSpPr>
          <p:nvPr/>
        </p:nvSpPr>
        <p:spPr>
          <a:xfrm>
            <a:off x="2259901" y="3535316"/>
            <a:ext cx="905181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3321391" y="3535316"/>
            <a:ext cx="3072093" cy="60959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???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7F8612AA-74F0-E53F-47A1-5AD06F4429B4}"/>
              </a:ext>
            </a:extLst>
          </p:cNvPr>
          <p:cNvSpPr txBox="1">
            <a:spLocks/>
          </p:cNvSpPr>
          <p:nvPr/>
        </p:nvSpPr>
        <p:spPr>
          <a:xfrm>
            <a:off x="3319360" y="3535316"/>
            <a:ext cx="3072093" cy="60959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valid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980DC224-D0DB-475B-B92D-A4E160172DC1}"/>
              </a:ext>
            </a:extLst>
          </p:cNvPr>
          <p:cNvSpPr txBox="1">
            <a:spLocks/>
          </p:cNvSpPr>
          <p:nvPr/>
        </p:nvSpPr>
        <p:spPr>
          <a:xfrm>
            <a:off x="1196381" y="3535316"/>
            <a:ext cx="905181" cy="60959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in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BDFE5B24-DB29-8B82-56F5-41D2EB5AFE0F}"/>
              </a:ext>
            </a:extLst>
          </p:cNvPr>
          <p:cNvSpPr txBox="1">
            <a:spLocks/>
          </p:cNvSpPr>
          <p:nvPr/>
        </p:nvSpPr>
        <p:spPr>
          <a:xfrm>
            <a:off x="1198412" y="4313938"/>
            <a:ext cx="905181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in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1C657098-091B-CEBA-4377-0E8F2934BBD3}"/>
              </a:ext>
            </a:extLst>
          </p:cNvPr>
          <p:cNvSpPr txBox="1">
            <a:spLocks/>
          </p:cNvSpPr>
          <p:nvPr/>
        </p:nvSpPr>
        <p:spPr>
          <a:xfrm>
            <a:off x="6549793" y="4313938"/>
            <a:ext cx="90518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=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7611281" y="4313938"/>
            <a:ext cx="294913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rgbClr val="FFFF00"/>
                </a:solidFill>
              </a:rPr>
              <a:t>in</a:t>
            </a:r>
            <a:r>
              <a:rPr lang="en-GB" dirty="0">
                <a:solidFill>
                  <a:schemeClr val="bg1"/>
                </a:solidFill>
              </a:rPr>
              <a:t>dependent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2BEDD157-ABE5-78DB-AE23-6935632689A9}"/>
              </a:ext>
            </a:extLst>
          </p:cNvPr>
          <p:cNvSpPr txBox="1">
            <a:spLocks/>
          </p:cNvSpPr>
          <p:nvPr/>
        </p:nvSpPr>
        <p:spPr>
          <a:xfrm>
            <a:off x="2259901" y="4313938"/>
            <a:ext cx="905181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3321391" y="4313938"/>
            <a:ext cx="3072093" cy="60959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???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88E5F4A2-33A8-1A79-921D-5212C54BD08E}"/>
              </a:ext>
            </a:extLst>
          </p:cNvPr>
          <p:cNvSpPr txBox="1">
            <a:spLocks/>
          </p:cNvSpPr>
          <p:nvPr/>
        </p:nvSpPr>
        <p:spPr>
          <a:xfrm>
            <a:off x="3319360" y="4313938"/>
            <a:ext cx="3072093" cy="60959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dependent</a:t>
            </a: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49A3A042-B74F-2098-523A-9BC58AF5F9FB}"/>
              </a:ext>
            </a:extLst>
          </p:cNvPr>
          <p:cNvSpPr txBox="1">
            <a:spLocks/>
          </p:cNvSpPr>
          <p:nvPr/>
        </p:nvSpPr>
        <p:spPr>
          <a:xfrm>
            <a:off x="1196381" y="5092560"/>
            <a:ext cx="905181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in</a:t>
            </a: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D0830919-922E-95F2-1CA3-A93A7318899E}"/>
              </a:ext>
            </a:extLst>
          </p:cNvPr>
          <p:cNvSpPr txBox="1">
            <a:spLocks/>
          </p:cNvSpPr>
          <p:nvPr/>
        </p:nvSpPr>
        <p:spPr>
          <a:xfrm>
            <a:off x="6547762" y="5092560"/>
            <a:ext cx="90518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=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3297618" y="5092560"/>
            <a:ext cx="30720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complete</a:t>
            </a:r>
          </a:p>
        </p:txBody>
      </p:sp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2362F7C0-1EDA-D386-FC97-33265C6C471F}"/>
              </a:ext>
            </a:extLst>
          </p:cNvPr>
          <p:cNvSpPr txBox="1">
            <a:spLocks/>
          </p:cNvSpPr>
          <p:nvPr/>
        </p:nvSpPr>
        <p:spPr>
          <a:xfrm>
            <a:off x="2257870" y="5092560"/>
            <a:ext cx="905181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7600525" y="5092560"/>
            <a:ext cx="2938147" cy="60959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???</a:t>
            </a:r>
          </a:p>
        </p:txBody>
      </p: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AECCE63A-94B3-951D-DE88-1D087451CF7B}"/>
              </a:ext>
            </a:extLst>
          </p:cNvPr>
          <p:cNvSpPr txBox="1">
            <a:spLocks/>
          </p:cNvSpPr>
          <p:nvPr/>
        </p:nvSpPr>
        <p:spPr>
          <a:xfrm>
            <a:off x="7614162" y="5092560"/>
            <a:ext cx="2949133" cy="60959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rgbClr val="FFFF00"/>
                </a:solidFill>
              </a:rPr>
              <a:t>in</a:t>
            </a:r>
            <a:r>
              <a:rPr lang="en-GB" dirty="0">
                <a:solidFill>
                  <a:schemeClr val="bg1"/>
                </a:solidFill>
              </a:rPr>
              <a:t>complete</a:t>
            </a:r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121D6FC2-1313-38F7-35E8-3AED511F0C25}"/>
              </a:ext>
            </a:extLst>
          </p:cNvPr>
          <p:cNvSpPr txBox="1">
            <a:spLocks/>
          </p:cNvSpPr>
          <p:nvPr/>
        </p:nvSpPr>
        <p:spPr>
          <a:xfrm>
            <a:off x="1198412" y="5863567"/>
            <a:ext cx="905181" cy="60959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???</a:t>
            </a:r>
          </a:p>
        </p:txBody>
      </p:sp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C6E08182-2556-384C-C487-2661A9C06C5B}"/>
              </a:ext>
            </a:extLst>
          </p:cNvPr>
          <p:cNvSpPr txBox="1">
            <a:spLocks/>
          </p:cNvSpPr>
          <p:nvPr/>
        </p:nvSpPr>
        <p:spPr>
          <a:xfrm>
            <a:off x="6549793" y="5863567"/>
            <a:ext cx="90518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=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7611281" y="5863567"/>
            <a:ext cx="294913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rgbClr val="FFFF00"/>
                </a:solidFill>
              </a:rPr>
              <a:t>in</a:t>
            </a:r>
            <a:r>
              <a:rPr lang="en-GB" dirty="0">
                <a:solidFill>
                  <a:schemeClr val="bg1"/>
                </a:solidFill>
              </a:rPr>
              <a:t>sane</a:t>
            </a:r>
          </a:p>
        </p:txBody>
      </p: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AFCA321A-2675-58F1-1A8A-51190BE64E5C}"/>
              </a:ext>
            </a:extLst>
          </p:cNvPr>
          <p:cNvSpPr txBox="1">
            <a:spLocks/>
          </p:cNvSpPr>
          <p:nvPr/>
        </p:nvSpPr>
        <p:spPr>
          <a:xfrm>
            <a:off x="2259901" y="5863567"/>
            <a:ext cx="905181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3321391" y="5863567"/>
            <a:ext cx="3072093" cy="60959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???</a:t>
            </a:r>
          </a:p>
        </p:txBody>
      </p:sp>
      <p:sp>
        <p:nvSpPr>
          <p:cNvPr id="48" name="Content Placeholder 2">
            <a:extLst>
              <a:ext uri="{FF2B5EF4-FFF2-40B4-BE49-F238E27FC236}">
                <a16:creationId xmlns:a16="http://schemas.microsoft.com/office/drawing/2014/main" id="{BE466347-7374-F1EC-6202-BE22D67BB084}"/>
              </a:ext>
            </a:extLst>
          </p:cNvPr>
          <p:cNvSpPr txBox="1">
            <a:spLocks/>
          </p:cNvSpPr>
          <p:nvPr/>
        </p:nvSpPr>
        <p:spPr>
          <a:xfrm>
            <a:off x="3319360" y="5863567"/>
            <a:ext cx="3072093" cy="60959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sane</a:t>
            </a:r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CBC06233-CD11-3F02-7E85-15BFE5009CB3}"/>
              </a:ext>
            </a:extLst>
          </p:cNvPr>
          <p:cNvSpPr txBox="1">
            <a:spLocks/>
          </p:cNvSpPr>
          <p:nvPr/>
        </p:nvSpPr>
        <p:spPr>
          <a:xfrm>
            <a:off x="1196381" y="5863567"/>
            <a:ext cx="905181" cy="60959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in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3" grpId="0" animBg="1"/>
      <p:bldP spid="29" grpId="0" animBg="1"/>
      <p:bldP spid="30" grpId="0" animBg="1"/>
      <p:bldP spid="36" grpId="0" animBg="1"/>
      <p:bldP spid="42" grpId="0" animBg="1"/>
      <p:bldP spid="48" grpId="0" animBg="1"/>
      <p:bldP spid="4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4C0A7E66-92BD-A67A-2DC1-FFD332A3E0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old cat was mostly inactive.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active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in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191" y="2558407"/>
            <a:ext cx="5475681" cy="4317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B735D79E-F71A-20DF-5C3A-762994E37E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was insane to run in the hot weather.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42142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sane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in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6EC66508-6762-3D69-C5B9-C7464EC72F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She is an independent woman.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58487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dependent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in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7276" y="2183036"/>
            <a:ext cx="3628414" cy="4674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DCCAAECC-4925-6D2D-4824-0D8D18A614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voucher was invalid.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32256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valid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in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10" y="1747124"/>
            <a:ext cx="5899083" cy="4651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3355CD3F-015A-F84C-5E01-4E001DD853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have a second source of income.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19537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come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in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563373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B9B3D1BE-3C97-7D2B-B47A-021A48297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had some money to invest.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891349" y="2590148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vest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in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2088645"/>
            <a:ext cx="3701143" cy="4768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3918AD43-7502-850E-DD82-3CAB5D0A63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try to involve all of my friends in the game.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volve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in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51EA1A5-6C72-8FAC-B410-7A3B3B886C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961" y="2225581"/>
            <a:ext cx="5291593" cy="4172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7084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12058B5E-B065-DAA5-B242-99771EFAA1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black cat was almost invisible in the dark.</a:t>
            </a:r>
            <a:endParaRPr lang="en-GB" sz="44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visible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in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8F4919DB-F3AD-1C3B-502B-CE3AB24260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937" y="2044961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2514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40B7C419-3A71-C4D8-19CA-07A6FC68DF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gift was inexpensive.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03496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expensive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in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BE9401-989E-F31E-8243-F4B48A7AF2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716" y="1842902"/>
            <a:ext cx="3393039" cy="437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528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pic>
        <p:nvPicPr>
          <p:cNvPr id="6" name="Content Placeholder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8673416A-F73F-E246-B781-CDF3259BA1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0470" y="2055813"/>
            <a:ext cx="6891057" cy="3623362"/>
          </a:xfr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1D74F79B-9F2A-F0F9-EE52-F789917B43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did not intend to hurt you.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51622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tend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in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1707024-0277-7CB8-373E-D2A1289B2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2299722"/>
            <a:ext cx="5438863" cy="4288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3940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F3E1D0A3-322F-49A9-83AE-65E54E664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answer was incomplete.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51622" y="2574449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complete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in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326987FE-8D6E-5D90-FE31-41B9D67E301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621" y="1486291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8921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23205" y="2223489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Emile, the red and purple alien from the planet Mathedonia, had an imcomplete plan to imcrease his imcome.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583277" y="4572870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"I believe we should imvolve imdependent thinkers," Emile said.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8753" y="2209018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Emile, the red and purple alien from the planet Mathedonia, had an i</a:t>
            </a:r>
            <a:r>
              <a:rPr lang="en-GB" sz="3600" u="sng" dirty="0">
                <a:solidFill>
                  <a:srgbClr val="FF0000"/>
                </a:solidFill>
              </a:rPr>
              <a:t>n</a:t>
            </a:r>
            <a:r>
              <a:rPr lang="en-GB" sz="3600" dirty="0">
                <a:solidFill>
                  <a:schemeClr val="bg1"/>
                </a:solidFill>
              </a:rPr>
              <a:t>complete plan to i</a:t>
            </a:r>
            <a:r>
              <a:rPr lang="en-GB" sz="3600" u="sng" dirty="0">
                <a:solidFill>
                  <a:srgbClr val="FF0000"/>
                </a:solidFill>
              </a:rPr>
              <a:t>n</a:t>
            </a:r>
            <a:r>
              <a:rPr lang="en-GB" sz="3600" dirty="0">
                <a:solidFill>
                  <a:schemeClr val="bg1"/>
                </a:solidFill>
              </a:rPr>
              <a:t>crease his i</a:t>
            </a:r>
            <a:r>
              <a:rPr lang="en-GB" sz="3600" u="sng" dirty="0">
                <a:solidFill>
                  <a:srgbClr val="FF0000"/>
                </a:solidFill>
              </a:rPr>
              <a:t>n</a:t>
            </a:r>
            <a:r>
              <a:rPr lang="en-GB" sz="3600" dirty="0">
                <a:solidFill>
                  <a:schemeClr val="bg1"/>
                </a:solidFill>
              </a:rPr>
              <a:t>come.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475385" y="4575049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"I believe we should i</a:t>
            </a:r>
            <a:r>
              <a:rPr lang="en-GB" sz="3600" u="sng" dirty="0">
                <a:solidFill>
                  <a:srgbClr val="FF0000"/>
                </a:solidFill>
              </a:rPr>
              <a:t>n</a:t>
            </a:r>
            <a:r>
              <a:rPr lang="en-GB" sz="3600" dirty="0">
                <a:solidFill>
                  <a:schemeClr val="bg1"/>
                </a:solidFill>
              </a:rPr>
              <a:t>volve i</a:t>
            </a:r>
            <a:r>
              <a:rPr lang="en-GB" sz="3600" u="sng" dirty="0">
                <a:solidFill>
                  <a:srgbClr val="FF0000"/>
                </a:solidFill>
              </a:rPr>
              <a:t>n</a:t>
            </a:r>
            <a:r>
              <a:rPr lang="en-GB" sz="3600" dirty="0">
                <a:solidFill>
                  <a:schemeClr val="bg1"/>
                </a:solidFill>
              </a:rPr>
              <a:t>dependent thinkers," Emile said. 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6EC66508-6762-3D69-C5B9-C7464EC72F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407" y="2155700"/>
            <a:ext cx="11759184" cy="4559318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Emile, a red and purple alien, lived a content life but things were often </a:t>
            </a:r>
            <a:r>
              <a:rPr lang="en-GB" sz="1800" dirty="0">
                <a:solidFill>
                  <a:srgbClr val="FFFF00"/>
                </a:solidFill>
              </a:rPr>
              <a:t>______</a:t>
            </a:r>
            <a:r>
              <a:rPr lang="en-GB" sz="1800" dirty="0">
                <a:solidFill>
                  <a:schemeClr val="bg1"/>
                </a:solidFill>
              </a:rPr>
              <a:t> and quiet. His best friend, Aimee, was a clever robot who loved solving puzzles. One day, they found a mysterious, </a:t>
            </a:r>
            <a:r>
              <a:rPr lang="en-GB" sz="1800" dirty="0">
                <a:solidFill>
                  <a:srgbClr val="FFFF00"/>
                </a:solidFill>
              </a:rPr>
              <a:t>______</a:t>
            </a:r>
            <a:r>
              <a:rPr lang="en-GB" sz="1800" dirty="0">
                <a:solidFill>
                  <a:schemeClr val="bg1"/>
                </a:solidFill>
              </a:rPr>
              <a:t> map that hinted at hidden treasures.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“This looks </a:t>
            </a:r>
            <a:r>
              <a:rPr lang="en-GB" sz="1800" dirty="0">
                <a:solidFill>
                  <a:srgbClr val="FFFF00"/>
                </a:solidFill>
              </a:rPr>
              <a:t>______</a:t>
            </a:r>
            <a:r>
              <a:rPr lang="en-GB" sz="1800" dirty="0">
                <a:solidFill>
                  <a:schemeClr val="bg1"/>
                </a:solidFill>
              </a:rPr>
              <a:t>! Let's </a:t>
            </a:r>
            <a:r>
              <a:rPr lang="en-GB" sz="1800" dirty="0">
                <a:solidFill>
                  <a:srgbClr val="FFFF00"/>
                </a:solidFill>
              </a:rPr>
              <a:t>______</a:t>
            </a:r>
            <a:r>
              <a:rPr lang="en-GB" sz="1800" dirty="0">
                <a:solidFill>
                  <a:schemeClr val="bg1"/>
                </a:solidFill>
              </a:rPr>
              <a:t> our time and figure this out!" Emile exclaimed with excitement.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"But the map seems </a:t>
            </a:r>
            <a:r>
              <a:rPr lang="en-GB" sz="1800" dirty="0">
                <a:solidFill>
                  <a:srgbClr val="FFFF00"/>
                </a:solidFill>
              </a:rPr>
              <a:t>______</a:t>
            </a:r>
            <a:r>
              <a:rPr lang="en-GB" sz="1800" dirty="0">
                <a:solidFill>
                  <a:schemeClr val="bg1"/>
                </a:solidFill>
              </a:rPr>
              <a:t> and </a:t>
            </a:r>
            <a:r>
              <a:rPr lang="en-GB" sz="1800" dirty="0">
                <a:solidFill>
                  <a:srgbClr val="FFFF00"/>
                </a:solidFill>
              </a:rPr>
              <a:t>______</a:t>
            </a:r>
            <a:r>
              <a:rPr lang="en-GB" sz="1800" dirty="0">
                <a:solidFill>
                  <a:schemeClr val="bg1"/>
                </a:solidFill>
              </a:rPr>
              <a:t>," Aimee replied, scanning it with her sensors.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Emile's antennas wiggled with determination. "I ______ to find the treasure!”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As they explored, they stumbled upon </a:t>
            </a:r>
            <a:r>
              <a:rPr lang="en-GB" sz="1800" dirty="0">
                <a:solidFill>
                  <a:srgbClr val="FFFF00"/>
                </a:solidFill>
              </a:rPr>
              <a:t>______</a:t>
            </a:r>
            <a:r>
              <a:rPr lang="en-GB" sz="1800" dirty="0">
                <a:solidFill>
                  <a:schemeClr val="bg1"/>
                </a:solidFill>
              </a:rPr>
              <a:t> traps and </a:t>
            </a:r>
            <a:r>
              <a:rPr lang="en-GB" sz="1800" dirty="0">
                <a:solidFill>
                  <a:srgbClr val="FFFF00"/>
                </a:solidFill>
              </a:rPr>
              <a:t>______</a:t>
            </a:r>
            <a:r>
              <a:rPr lang="en-GB" sz="1800" dirty="0">
                <a:solidFill>
                  <a:schemeClr val="bg1"/>
                </a:solidFill>
              </a:rPr>
              <a:t> gadgets scattered around. Emile's </a:t>
            </a:r>
            <a:r>
              <a:rPr lang="en-GB" sz="1800" dirty="0">
                <a:solidFill>
                  <a:srgbClr val="FFFF00"/>
                </a:solidFill>
              </a:rPr>
              <a:t>______</a:t>
            </a:r>
            <a:r>
              <a:rPr lang="en-GB" sz="1800" dirty="0">
                <a:solidFill>
                  <a:schemeClr val="bg1"/>
                </a:solidFill>
              </a:rPr>
              <a:t> spirit pushed them forward, even when they encountered </a:t>
            </a:r>
            <a:r>
              <a:rPr lang="en-GB" sz="1800" dirty="0">
                <a:solidFill>
                  <a:srgbClr val="FFFF00"/>
                </a:solidFill>
              </a:rPr>
              <a:t>______</a:t>
            </a:r>
            <a:r>
              <a:rPr lang="en-GB" sz="1800" dirty="0">
                <a:solidFill>
                  <a:schemeClr val="bg1"/>
                </a:solidFill>
              </a:rPr>
              <a:t> clues that led nowhere.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Eventually, their journey </a:t>
            </a:r>
            <a:r>
              <a:rPr lang="en-GB" sz="1800" dirty="0">
                <a:solidFill>
                  <a:srgbClr val="FFFF00"/>
                </a:solidFill>
              </a:rPr>
              <a:t>______</a:t>
            </a:r>
            <a:r>
              <a:rPr lang="en-GB" sz="1800" dirty="0">
                <a:solidFill>
                  <a:schemeClr val="bg1"/>
                </a:solidFill>
              </a:rPr>
              <a:t> solving many tricky puzzles. Emile and Aimee's teamwork paid off, leading them to a hidden chest filled with golden coins, adding to their </a:t>
            </a:r>
            <a:r>
              <a:rPr lang="en-GB" sz="1800" dirty="0">
                <a:solidFill>
                  <a:srgbClr val="FFFF00"/>
                </a:solidFill>
              </a:rPr>
              <a:t>______</a:t>
            </a:r>
            <a:r>
              <a:rPr lang="en-GB" sz="1800" dirty="0">
                <a:solidFill>
                  <a:schemeClr val="bg1"/>
                </a:solidFill>
              </a:rPr>
              <a:t>. The time and effort they had </a:t>
            </a:r>
            <a:r>
              <a:rPr lang="en-GB" sz="1800" dirty="0">
                <a:solidFill>
                  <a:srgbClr val="FFFF00"/>
                </a:solidFill>
              </a:rPr>
              <a:t>______</a:t>
            </a:r>
            <a:r>
              <a:rPr lang="en-GB" sz="1800" dirty="0">
                <a:solidFill>
                  <a:schemeClr val="bg1"/>
                </a:solidFill>
              </a:rPr>
              <a:t>, had been rewarded!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CC7E03-1531-965E-72A4-F78D03414463}"/>
              </a:ext>
            </a:extLst>
          </p:cNvPr>
          <p:cNvSpPr txBox="1">
            <a:spLocks/>
          </p:cNvSpPr>
          <p:nvPr/>
        </p:nvSpPr>
        <p:spPr>
          <a:xfrm>
            <a:off x="3666820" y="149842"/>
            <a:ext cx="4706215" cy="61849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Fill in the gaps.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248BF6F-E525-CB0C-95B9-7CA2F672D78E}"/>
              </a:ext>
            </a:extLst>
          </p:cNvPr>
          <p:cNvSpPr txBox="1">
            <a:spLocks/>
          </p:cNvSpPr>
          <p:nvPr/>
        </p:nvSpPr>
        <p:spPr>
          <a:xfrm>
            <a:off x="601967" y="984559"/>
            <a:ext cx="1008277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inactive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8CE3DC-FBF1-1F44-8C98-C454E9F527FA}"/>
              </a:ext>
            </a:extLst>
          </p:cNvPr>
          <p:cNvSpPr txBox="1">
            <a:spLocks/>
          </p:cNvSpPr>
          <p:nvPr/>
        </p:nvSpPr>
        <p:spPr>
          <a:xfrm>
            <a:off x="2210181" y="984559"/>
            <a:ext cx="959921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000" dirty="0">
                <a:solidFill>
                  <a:schemeClr val="bg1"/>
                </a:solidFill>
              </a:rPr>
              <a:t>inexpensive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DCBC97A-F328-F19B-C5CC-081160574080}"/>
              </a:ext>
            </a:extLst>
          </p:cNvPr>
          <p:cNvSpPr txBox="1">
            <a:spLocks/>
          </p:cNvSpPr>
          <p:nvPr/>
        </p:nvSpPr>
        <p:spPr>
          <a:xfrm>
            <a:off x="3721683" y="984559"/>
            <a:ext cx="1008277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050" dirty="0">
                <a:solidFill>
                  <a:schemeClr val="bg1"/>
                </a:solidFill>
              </a:rPr>
              <a:t>independent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5191147-233B-34E8-1C62-B33E503D5EF8}"/>
              </a:ext>
            </a:extLst>
          </p:cNvPr>
          <p:cNvSpPr txBox="1">
            <a:spLocks/>
          </p:cNvSpPr>
          <p:nvPr/>
        </p:nvSpPr>
        <p:spPr>
          <a:xfrm>
            <a:off x="5281541" y="984559"/>
            <a:ext cx="1008277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invisible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B97CCA5-596C-9C0B-2666-4342EA097E6D}"/>
              </a:ext>
            </a:extLst>
          </p:cNvPr>
          <p:cNvSpPr txBox="1">
            <a:spLocks/>
          </p:cNvSpPr>
          <p:nvPr/>
        </p:nvSpPr>
        <p:spPr>
          <a:xfrm>
            <a:off x="6841399" y="1005047"/>
            <a:ext cx="1008277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incomplete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81D47A7-CA2B-B872-699C-5A33AB231615}"/>
              </a:ext>
            </a:extLst>
          </p:cNvPr>
          <p:cNvSpPr txBox="1">
            <a:spLocks/>
          </p:cNvSpPr>
          <p:nvPr/>
        </p:nvSpPr>
        <p:spPr>
          <a:xfrm>
            <a:off x="8449613" y="1005047"/>
            <a:ext cx="959921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invalid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8FB3A86-D7B0-8ED9-FFE8-DC3A61BF9CCC}"/>
              </a:ext>
            </a:extLst>
          </p:cNvPr>
          <p:cNvSpPr txBox="1">
            <a:spLocks/>
          </p:cNvSpPr>
          <p:nvPr/>
        </p:nvSpPr>
        <p:spPr>
          <a:xfrm>
            <a:off x="9961116" y="1005047"/>
            <a:ext cx="839058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insane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5C65EB9-CAC2-EB40-A36D-594BDA845724}"/>
              </a:ext>
            </a:extLst>
          </p:cNvPr>
          <p:cNvSpPr txBox="1">
            <a:spLocks/>
          </p:cNvSpPr>
          <p:nvPr/>
        </p:nvSpPr>
        <p:spPr>
          <a:xfrm>
            <a:off x="1458224" y="1493624"/>
            <a:ext cx="879624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incorrect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8DCECC1-F4C4-53E4-363F-EE6BF1EED07C}"/>
              </a:ext>
            </a:extLst>
          </p:cNvPr>
          <p:cNvSpPr txBox="1">
            <a:spLocks/>
          </p:cNvSpPr>
          <p:nvPr/>
        </p:nvSpPr>
        <p:spPr>
          <a:xfrm>
            <a:off x="3018081" y="1493624"/>
            <a:ext cx="1008277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income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2D8AD47-B8CE-E189-8267-7E9BDB4DC61B}"/>
              </a:ext>
            </a:extLst>
          </p:cNvPr>
          <p:cNvSpPr txBox="1">
            <a:spLocks/>
          </p:cNvSpPr>
          <p:nvPr/>
        </p:nvSpPr>
        <p:spPr>
          <a:xfrm>
            <a:off x="4577939" y="1493624"/>
            <a:ext cx="949515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invest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A8C3BE5-BF92-736A-E743-DC970E64662A}"/>
              </a:ext>
            </a:extLst>
          </p:cNvPr>
          <p:cNvSpPr txBox="1">
            <a:spLocks/>
          </p:cNvSpPr>
          <p:nvPr/>
        </p:nvSpPr>
        <p:spPr>
          <a:xfrm>
            <a:off x="6137797" y="1514112"/>
            <a:ext cx="1008277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invested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8C36986-9C51-FBFF-8DE3-30BAC3F0DF9C}"/>
              </a:ext>
            </a:extLst>
          </p:cNvPr>
          <p:cNvSpPr txBox="1">
            <a:spLocks/>
          </p:cNvSpPr>
          <p:nvPr/>
        </p:nvSpPr>
        <p:spPr>
          <a:xfrm>
            <a:off x="7697655" y="1514112"/>
            <a:ext cx="909017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000" dirty="0">
                <a:solidFill>
                  <a:schemeClr val="bg1"/>
                </a:solidFill>
              </a:rPr>
              <a:t>incomplete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0E995859-4E6B-5261-E5DB-2315B2D80739}"/>
              </a:ext>
            </a:extLst>
          </p:cNvPr>
          <p:cNvSpPr txBox="1">
            <a:spLocks/>
          </p:cNvSpPr>
          <p:nvPr/>
        </p:nvSpPr>
        <p:spPr>
          <a:xfrm>
            <a:off x="9257513" y="1514112"/>
            <a:ext cx="959921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involved</a:t>
            </a:r>
          </a:p>
        </p:txBody>
      </p:sp>
      <p:sp>
        <p:nvSpPr>
          <p:cNvPr id="12" name="inactive">
            <a:extLst>
              <a:ext uri="{FF2B5EF4-FFF2-40B4-BE49-F238E27FC236}">
                <a16:creationId xmlns:a16="http://schemas.microsoft.com/office/drawing/2014/main" id="{5F9C71F3-2D17-4DB5-AA88-38C89D89ECDE}"/>
              </a:ext>
            </a:extLst>
          </p:cNvPr>
          <p:cNvSpPr txBox="1"/>
          <p:nvPr/>
        </p:nvSpPr>
        <p:spPr>
          <a:xfrm>
            <a:off x="7851566" y="2306494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19" name="incomplete">
            <a:extLst>
              <a:ext uri="{FF2B5EF4-FFF2-40B4-BE49-F238E27FC236}">
                <a16:creationId xmlns:a16="http://schemas.microsoft.com/office/drawing/2014/main" id="{0B41C81A-F632-CA20-4412-EA80A5C19272}"/>
              </a:ext>
            </a:extLst>
          </p:cNvPr>
          <p:cNvSpPr txBox="1"/>
          <p:nvPr/>
        </p:nvSpPr>
        <p:spPr>
          <a:xfrm>
            <a:off x="9663084" y="2606851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20" name="insane">
            <a:extLst>
              <a:ext uri="{FF2B5EF4-FFF2-40B4-BE49-F238E27FC236}">
                <a16:creationId xmlns:a16="http://schemas.microsoft.com/office/drawing/2014/main" id="{B29DA09A-F8EE-A17D-47A4-701696D092A1}"/>
              </a:ext>
            </a:extLst>
          </p:cNvPr>
          <p:cNvSpPr txBox="1"/>
          <p:nvPr/>
        </p:nvSpPr>
        <p:spPr>
          <a:xfrm>
            <a:off x="1583853" y="3348031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21" name="invest">
            <a:extLst>
              <a:ext uri="{FF2B5EF4-FFF2-40B4-BE49-F238E27FC236}">
                <a16:creationId xmlns:a16="http://schemas.microsoft.com/office/drawing/2014/main" id="{B622B31C-4CC3-604E-5177-0A65D4498F8E}"/>
              </a:ext>
            </a:extLst>
          </p:cNvPr>
          <p:cNvSpPr txBox="1"/>
          <p:nvPr/>
        </p:nvSpPr>
        <p:spPr>
          <a:xfrm>
            <a:off x="3153138" y="3348031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22" name="incorrect">
            <a:extLst>
              <a:ext uri="{FF2B5EF4-FFF2-40B4-BE49-F238E27FC236}">
                <a16:creationId xmlns:a16="http://schemas.microsoft.com/office/drawing/2014/main" id="{CE018576-E5D6-D11A-F54B-CA5B9901741C}"/>
              </a:ext>
            </a:extLst>
          </p:cNvPr>
          <p:cNvSpPr txBox="1"/>
          <p:nvPr/>
        </p:nvSpPr>
        <p:spPr>
          <a:xfrm>
            <a:off x="2529731" y="3774002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23" name="incomplete">
            <a:extLst>
              <a:ext uri="{FF2B5EF4-FFF2-40B4-BE49-F238E27FC236}">
                <a16:creationId xmlns:a16="http://schemas.microsoft.com/office/drawing/2014/main" id="{E65FAACC-F1F1-09DD-D7AE-075F9613B80D}"/>
              </a:ext>
            </a:extLst>
          </p:cNvPr>
          <p:cNvSpPr txBox="1"/>
          <p:nvPr/>
        </p:nvSpPr>
        <p:spPr>
          <a:xfrm>
            <a:off x="3881197" y="3774002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24" name="invisible">
            <a:extLst>
              <a:ext uri="{FF2B5EF4-FFF2-40B4-BE49-F238E27FC236}">
                <a16:creationId xmlns:a16="http://schemas.microsoft.com/office/drawing/2014/main" id="{3125B810-90F0-0EED-F79B-F69380315079}"/>
              </a:ext>
            </a:extLst>
          </p:cNvPr>
          <p:cNvSpPr txBox="1"/>
          <p:nvPr/>
        </p:nvSpPr>
        <p:spPr>
          <a:xfrm>
            <a:off x="4415858" y="4633412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25" name="intend">
            <a:extLst>
              <a:ext uri="{FF2B5EF4-FFF2-40B4-BE49-F238E27FC236}">
                <a16:creationId xmlns:a16="http://schemas.microsoft.com/office/drawing/2014/main" id="{74D3937A-2195-21EE-864F-22124230BCC8}"/>
              </a:ext>
            </a:extLst>
          </p:cNvPr>
          <p:cNvSpPr txBox="1"/>
          <p:nvPr/>
        </p:nvSpPr>
        <p:spPr>
          <a:xfrm>
            <a:off x="5527454" y="4192640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26" name="inexpensive">
            <a:extLst>
              <a:ext uri="{FF2B5EF4-FFF2-40B4-BE49-F238E27FC236}">
                <a16:creationId xmlns:a16="http://schemas.microsoft.com/office/drawing/2014/main" id="{E88B6775-737C-32C4-4A57-75706BF0A206}"/>
              </a:ext>
            </a:extLst>
          </p:cNvPr>
          <p:cNvSpPr txBox="1"/>
          <p:nvPr/>
        </p:nvSpPr>
        <p:spPr>
          <a:xfrm>
            <a:off x="6407912" y="4633412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27" name="independent">
            <a:extLst>
              <a:ext uri="{FF2B5EF4-FFF2-40B4-BE49-F238E27FC236}">
                <a16:creationId xmlns:a16="http://schemas.microsoft.com/office/drawing/2014/main" id="{5328C831-F23E-880D-BB76-224760868726}"/>
              </a:ext>
            </a:extLst>
          </p:cNvPr>
          <p:cNvSpPr txBox="1"/>
          <p:nvPr/>
        </p:nvSpPr>
        <p:spPr>
          <a:xfrm>
            <a:off x="357636" y="4932765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28" name="invalid">
            <a:extLst>
              <a:ext uri="{FF2B5EF4-FFF2-40B4-BE49-F238E27FC236}">
                <a16:creationId xmlns:a16="http://schemas.microsoft.com/office/drawing/2014/main" id="{E1F4ED57-A9E8-388F-5475-7C7D5C9A608A}"/>
              </a:ext>
            </a:extLst>
          </p:cNvPr>
          <p:cNvSpPr txBox="1"/>
          <p:nvPr/>
        </p:nvSpPr>
        <p:spPr>
          <a:xfrm>
            <a:off x="7388241" y="4928860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29" name="involved">
            <a:extLst>
              <a:ext uri="{FF2B5EF4-FFF2-40B4-BE49-F238E27FC236}">
                <a16:creationId xmlns:a16="http://schemas.microsoft.com/office/drawing/2014/main" id="{CED0BEA1-607D-5B36-4AB5-125ADFCDAC2E}"/>
              </a:ext>
            </a:extLst>
          </p:cNvPr>
          <p:cNvSpPr txBox="1"/>
          <p:nvPr/>
        </p:nvSpPr>
        <p:spPr>
          <a:xfrm>
            <a:off x="3035973" y="5345383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30" name="income">
            <a:extLst>
              <a:ext uri="{FF2B5EF4-FFF2-40B4-BE49-F238E27FC236}">
                <a16:creationId xmlns:a16="http://schemas.microsoft.com/office/drawing/2014/main" id="{0F5F7484-0DDC-DD16-AB4A-5648DA3365B0}"/>
              </a:ext>
            </a:extLst>
          </p:cNvPr>
          <p:cNvSpPr txBox="1"/>
          <p:nvPr/>
        </p:nvSpPr>
        <p:spPr>
          <a:xfrm>
            <a:off x="7851566" y="5660302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31" name="invested">
            <a:extLst>
              <a:ext uri="{FF2B5EF4-FFF2-40B4-BE49-F238E27FC236}">
                <a16:creationId xmlns:a16="http://schemas.microsoft.com/office/drawing/2014/main" id="{43AFEFCD-1A03-BD1B-4104-AEF5024022B6}"/>
              </a:ext>
            </a:extLst>
          </p:cNvPr>
          <p:cNvSpPr txBox="1"/>
          <p:nvPr/>
        </p:nvSpPr>
        <p:spPr>
          <a:xfrm>
            <a:off x="793586" y="5963645"/>
            <a:ext cx="11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______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F77E84F5-ECC7-661C-BB32-A98C379DD2C3}"/>
              </a:ext>
            </a:extLst>
          </p:cNvPr>
          <p:cNvSpPr txBox="1">
            <a:spLocks/>
          </p:cNvSpPr>
          <p:nvPr/>
        </p:nvSpPr>
        <p:spPr>
          <a:xfrm>
            <a:off x="10723742" y="1544643"/>
            <a:ext cx="939480" cy="3854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800" dirty="0">
                <a:solidFill>
                  <a:schemeClr val="bg1"/>
                </a:solidFill>
              </a:rPr>
              <a:t>intend</a:t>
            </a:r>
          </a:p>
        </p:txBody>
      </p:sp>
    </p:spTree>
    <p:extLst>
      <p:ext uri="{BB962C8B-B14F-4D97-AF65-F5344CB8AC3E}">
        <p14:creationId xmlns:p14="http://schemas.microsoft.com/office/powerpoint/2010/main" val="2002641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2222E-6 L 0.5961 0.190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05" y="9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2.96296E-6 L 0.23099 0.2391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49" y="1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96296E-6 L -0.67982 0.341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997" y="17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33333E-6 L -0.11159 0.2706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86" y="1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0.0918 0.3370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1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59259E-6 L -0.30638 0.3379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26" y="16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7.40741E-7 L -0.42422 0.3847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11" y="19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22222E-6 L -0.06927 0.5280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4" y="2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 2.22222E-6 L 0.34727 0.5335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52" y="2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0.00556 L -0.27708 0.57778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54" y="2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0.00139 L -0.08424 0.5717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1" y="28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2 -0.00416 L -0.50677 0.55903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95" y="28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3.33333E-6 L 0.39792 0.60764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96" y="30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0.00556 L -0.43489 0.64607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01" y="3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3002912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SY4T1AW1L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SY4T1AW1P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SY4T1AW1S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SY4T1AW1F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SY4T1AW1A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SY4T1AW1Sa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SY4T1AW1Fe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672C838-350D-26CF-AF49-41B90EBF94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8FB82AD-9BF6-8D23-8897-9DC84295D228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65300182-D54A-61E6-637D-D75CE63C58B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8371" y="1830896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inactive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incorrect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insane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independent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invalid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income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4038" y="1830896"/>
            <a:ext cx="426033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invest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involve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invisible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inexpensive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intend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incomplete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7AF955B-0591-DB43-FDD4-368CE888A9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FEDF2AE4-6F53-4CE8-95D5-D3F21294A269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6EC66508-6762-3D69-C5B9-C7464EC72F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7103" y="681318"/>
            <a:ext cx="10945650" cy="5253318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Emile, a red and purple alien, lived a content life but things were often inactive and quiet. His best friend, Aimee, was a clever robot who loved solving puzzles. One day, they found a mysterious, incomplete map that hinted at hidden treasures.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“This looks insane! Let's invest our time and figure this out!" Emile exclaimed with excitement.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"But the map seems incorrect and incomplete," Aimee replied, scanning it with her sensors.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Emile's antennas wiggled with determination. "I intend to find the treasure!”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As they explored, they stumbled upon invisible traps and inexpensive gadgets scattered around. Emile's independent spirit pushed them forward, even when they encountered invalid clues that led nowhere.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Eventually, their journey involved solving many tricky puzzles. Emile and Aimee's teamwork paid off, leading them to a hidden chest filled with golden coins, adding to their income. The time and effort they had invested, had been rewarded!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24B568-C75F-6FB3-02A9-2F4A22A52C2F}"/>
              </a:ext>
            </a:extLst>
          </p:cNvPr>
          <p:cNvSpPr txBox="1">
            <a:spLocks/>
          </p:cNvSpPr>
          <p:nvPr/>
        </p:nvSpPr>
        <p:spPr>
          <a:xfrm>
            <a:off x="1523999" y="6155736"/>
            <a:ext cx="9144000" cy="46021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any spelling patterns?</a:t>
            </a:r>
            <a:endParaRPr lang="en-GB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5191186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6EC66508-6762-3D69-C5B9-C7464EC72F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7103" y="681318"/>
            <a:ext cx="10945650" cy="5253318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Emile, a red and purple alien, lived a content life but things were often </a:t>
            </a:r>
            <a:r>
              <a:rPr lang="en-GB" sz="1800" u="sng" dirty="0">
                <a:solidFill>
                  <a:srgbClr val="FFFF00"/>
                </a:solidFill>
              </a:rPr>
              <a:t>inactive</a:t>
            </a:r>
            <a:r>
              <a:rPr lang="en-GB" sz="1800" dirty="0">
                <a:solidFill>
                  <a:schemeClr val="bg1"/>
                </a:solidFill>
              </a:rPr>
              <a:t> and quiet. His best friend, Aimee, was a clever robot who loved solving puzzles. One day, they found a mysterious, </a:t>
            </a:r>
            <a:r>
              <a:rPr lang="en-GB" sz="1800" u="sng" dirty="0">
                <a:solidFill>
                  <a:srgbClr val="FFFF00"/>
                </a:solidFill>
              </a:rPr>
              <a:t>incomplete</a:t>
            </a:r>
            <a:r>
              <a:rPr lang="en-GB" sz="1800" dirty="0">
                <a:solidFill>
                  <a:schemeClr val="bg1"/>
                </a:solidFill>
              </a:rPr>
              <a:t> map that hinted at hidden treasures.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“This looks </a:t>
            </a:r>
            <a:r>
              <a:rPr lang="en-GB" sz="1800" u="sng" dirty="0">
                <a:solidFill>
                  <a:srgbClr val="FFFF00"/>
                </a:solidFill>
              </a:rPr>
              <a:t>insane</a:t>
            </a:r>
            <a:r>
              <a:rPr lang="en-GB" sz="1800" dirty="0">
                <a:solidFill>
                  <a:schemeClr val="bg1"/>
                </a:solidFill>
              </a:rPr>
              <a:t>! Let's </a:t>
            </a:r>
            <a:r>
              <a:rPr lang="en-GB" sz="1800" u="sng" dirty="0">
                <a:solidFill>
                  <a:srgbClr val="FFFF00"/>
                </a:solidFill>
              </a:rPr>
              <a:t>invest</a:t>
            </a:r>
            <a:r>
              <a:rPr lang="en-GB" sz="1800" dirty="0">
                <a:solidFill>
                  <a:schemeClr val="bg1"/>
                </a:solidFill>
              </a:rPr>
              <a:t> our time and figure this out!" Emile exclaimed with excitement.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"But the map seems </a:t>
            </a:r>
            <a:r>
              <a:rPr lang="en-GB" sz="1800" u="sng" dirty="0">
                <a:solidFill>
                  <a:srgbClr val="FFFF00"/>
                </a:solidFill>
              </a:rPr>
              <a:t>incorrect</a:t>
            </a:r>
            <a:r>
              <a:rPr lang="en-GB" sz="1800" dirty="0">
                <a:solidFill>
                  <a:schemeClr val="bg1"/>
                </a:solidFill>
              </a:rPr>
              <a:t> and </a:t>
            </a:r>
            <a:r>
              <a:rPr lang="en-GB" sz="1800" u="sng" dirty="0">
                <a:solidFill>
                  <a:srgbClr val="FFFF00"/>
                </a:solidFill>
              </a:rPr>
              <a:t>incomplete</a:t>
            </a:r>
            <a:r>
              <a:rPr lang="en-GB" sz="1800" dirty="0">
                <a:solidFill>
                  <a:schemeClr val="bg1"/>
                </a:solidFill>
              </a:rPr>
              <a:t>," Aimee replied, scanning it with her sensors.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Emile's antennas wiggled with determination. "I </a:t>
            </a:r>
            <a:r>
              <a:rPr lang="en-GB" sz="1800" u="sng" dirty="0">
                <a:solidFill>
                  <a:srgbClr val="FFFF00"/>
                </a:solidFill>
              </a:rPr>
              <a:t>intend</a:t>
            </a:r>
            <a:r>
              <a:rPr lang="en-GB" sz="1800" dirty="0">
                <a:solidFill>
                  <a:schemeClr val="bg1"/>
                </a:solidFill>
              </a:rPr>
              <a:t> to find the treasure!”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As they explored, they stumbled upon </a:t>
            </a:r>
            <a:r>
              <a:rPr lang="en-GB" sz="1800" u="sng" dirty="0">
                <a:solidFill>
                  <a:srgbClr val="FFFF00"/>
                </a:solidFill>
              </a:rPr>
              <a:t>invisible</a:t>
            </a:r>
            <a:r>
              <a:rPr lang="en-GB" sz="1800" dirty="0">
                <a:solidFill>
                  <a:schemeClr val="bg1"/>
                </a:solidFill>
              </a:rPr>
              <a:t> traps and </a:t>
            </a:r>
            <a:r>
              <a:rPr lang="en-GB" sz="1800" u="sng" dirty="0">
                <a:solidFill>
                  <a:srgbClr val="FFFF00"/>
                </a:solidFill>
              </a:rPr>
              <a:t>inexpensive</a:t>
            </a:r>
            <a:r>
              <a:rPr lang="en-GB" sz="1800" dirty="0">
                <a:solidFill>
                  <a:schemeClr val="bg1"/>
                </a:solidFill>
              </a:rPr>
              <a:t> gadgets scattered around. Emile's </a:t>
            </a:r>
            <a:r>
              <a:rPr lang="en-GB" sz="1800" u="sng" dirty="0">
                <a:solidFill>
                  <a:srgbClr val="FFFF00"/>
                </a:solidFill>
              </a:rPr>
              <a:t>independent</a:t>
            </a:r>
            <a:r>
              <a:rPr lang="en-GB" sz="1800" dirty="0">
                <a:solidFill>
                  <a:schemeClr val="bg1"/>
                </a:solidFill>
              </a:rPr>
              <a:t> spirit pushed them forward, even when they encountered </a:t>
            </a:r>
            <a:r>
              <a:rPr lang="en-GB" sz="1800" u="sng" dirty="0">
                <a:solidFill>
                  <a:srgbClr val="FFFF00"/>
                </a:solidFill>
              </a:rPr>
              <a:t>invalid</a:t>
            </a:r>
            <a:r>
              <a:rPr lang="en-GB" sz="1800" dirty="0">
                <a:solidFill>
                  <a:schemeClr val="bg1"/>
                </a:solidFill>
              </a:rPr>
              <a:t> clues that led nowhere.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>
                <a:solidFill>
                  <a:schemeClr val="bg1"/>
                </a:solidFill>
              </a:rPr>
              <a:t>Eventually, their journey </a:t>
            </a:r>
            <a:r>
              <a:rPr lang="en-GB" sz="1800" u="sng" dirty="0">
                <a:solidFill>
                  <a:srgbClr val="FFFF00"/>
                </a:solidFill>
              </a:rPr>
              <a:t>involved</a:t>
            </a:r>
            <a:r>
              <a:rPr lang="en-GB" sz="1800" dirty="0">
                <a:solidFill>
                  <a:schemeClr val="bg1"/>
                </a:solidFill>
              </a:rPr>
              <a:t> solving many tricky puzzles. Emile and Aimee's teamwork paid off, leading them to a hidden chest filled with golden coins, adding to their </a:t>
            </a:r>
            <a:r>
              <a:rPr lang="en-GB" sz="1800" u="sng" dirty="0">
                <a:solidFill>
                  <a:srgbClr val="FFFF00"/>
                </a:solidFill>
              </a:rPr>
              <a:t>income</a:t>
            </a:r>
            <a:r>
              <a:rPr lang="en-GB" sz="1800" dirty="0">
                <a:solidFill>
                  <a:schemeClr val="bg1"/>
                </a:solidFill>
              </a:rPr>
              <a:t>. The time and effort they had </a:t>
            </a:r>
            <a:r>
              <a:rPr lang="en-GB" sz="1800" u="sng" dirty="0">
                <a:solidFill>
                  <a:srgbClr val="FFFF00"/>
                </a:solidFill>
              </a:rPr>
              <a:t>invested</a:t>
            </a:r>
            <a:r>
              <a:rPr lang="en-GB" sz="1800" dirty="0">
                <a:solidFill>
                  <a:schemeClr val="bg1"/>
                </a:solidFill>
              </a:rPr>
              <a:t>, had been rewarded! </a:t>
            </a:r>
          </a:p>
        </p:txBody>
      </p:sp>
    </p:spTree>
    <p:extLst>
      <p:ext uri="{BB962C8B-B14F-4D97-AF65-F5344CB8AC3E}">
        <p14:creationId xmlns:p14="http://schemas.microsoft.com/office/powerpoint/2010/main" val="1338850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D5A303E-4602-A1FA-048D-159B02F6E7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in-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AD4D0470-9D5F-0DAE-349D-DE2EDA9DB6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6D614FA-3DF0-114C-4E8C-47D90E9492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1D91D137-F117-E37B-EF4B-74AE3ED7C63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7161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125 -0.0449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63" y="-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0160251-EF03-9703-7A9B-9318EF6AF4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35496" y="1484060"/>
            <a:ext cx="10721008" cy="296510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remember what a </a:t>
            </a:r>
          </a:p>
          <a:p>
            <a:pPr algn="ctr"/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prefix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691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prefix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beginning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321331E-A809-65E3-9F62-A23B3EF182CF}"/>
              </a:ext>
            </a:extLst>
          </p:cNvPr>
          <p:cNvGrpSpPr/>
          <p:nvPr/>
        </p:nvGrpSpPr>
        <p:grpSpPr>
          <a:xfrm>
            <a:off x="2370708" y="2586894"/>
            <a:ext cx="2391466" cy="2626804"/>
            <a:chOff x="4628847" y="3413353"/>
            <a:chExt cx="2391466" cy="2626804"/>
          </a:xfrm>
        </p:grpSpPr>
        <p:pic>
          <p:nvPicPr>
            <p:cNvPr id="14" name="Picture 13" descr="Icon&#10;&#10;Description automatically generated">
              <a:extLst>
                <a:ext uri="{FF2B5EF4-FFF2-40B4-BE49-F238E27FC236}">
                  <a16:creationId xmlns:a16="http://schemas.microsoft.com/office/drawing/2014/main" id="{EC4BC384-3555-4AA2-06BF-B396FB1D96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1749" y="3413353"/>
              <a:ext cx="2328564" cy="262680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D2ADBB5-3285-9B26-D54F-7BD74675F343}"/>
                </a:ext>
              </a:extLst>
            </p:cNvPr>
            <p:cNvSpPr txBox="1"/>
            <p:nvPr/>
          </p:nvSpPr>
          <p:spPr>
            <a:xfrm>
              <a:off x="4628847" y="4344740"/>
              <a:ext cx="20154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chemeClr val="bg1"/>
                  </a:solidFill>
                </a:rPr>
                <a:t>dis</a:t>
              </a:r>
              <a:r>
                <a:rPr lang="en-GB" sz="1100" dirty="0"/>
                <a:t> 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08CD0AF-3911-7493-9430-9DA418DFF835}"/>
              </a:ext>
            </a:extLst>
          </p:cNvPr>
          <p:cNvGrpSpPr/>
          <p:nvPr/>
        </p:nvGrpSpPr>
        <p:grpSpPr>
          <a:xfrm>
            <a:off x="8414317" y="2646261"/>
            <a:ext cx="2296325" cy="2508069"/>
            <a:chOff x="6517813" y="3444650"/>
            <a:chExt cx="2296325" cy="2508069"/>
          </a:xfrm>
        </p:grpSpPr>
        <p:pic>
          <p:nvPicPr>
            <p:cNvPr id="8" name="Picture 7" descr="A picture containing text, clock, vector graphics, sign&#10;&#10;Description automatically generated">
              <a:extLst>
                <a:ext uri="{FF2B5EF4-FFF2-40B4-BE49-F238E27FC236}">
                  <a16:creationId xmlns:a16="http://schemas.microsoft.com/office/drawing/2014/main" id="{8F0D706E-A169-CA73-800A-6B159DC1C8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7813" y="3444650"/>
              <a:ext cx="2296325" cy="250806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D7FC553-7CDE-980A-7276-F570F5A5EE30}"/>
                </a:ext>
              </a:extLst>
            </p:cNvPr>
            <p:cNvSpPr txBox="1"/>
            <p:nvPr/>
          </p:nvSpPr>
          <p:spPr>
            <a:xfrm>
              <a:off x="6688918" y="4331192"/>
              <a:ext cx="15932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00" dirty="0">
                  <a:solidFill>
                    <a:schemeClr val="bg1"/>
                  </a:solidFill>
                </a:rPr>
                <a:t>agree</a:t>
              </a:r>
              <a:r>
                <a:rPr lang="en-GB" sz="1050" dirty="0"/>
                <a:t> 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646331"/>
            <a:chOff x="1299117" y="4052871"/>
            <a:chExt cx="3524597" cy="64633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dis + agree = disagree</a:t>
            </a:r>
          </a:p>
        </p:txBody>
      </p:sp>
    </p:spTree>
    <p:extLst>
      <p:ext uri="{BB962C8B-B14F-4D97-AF65-F5344CB8AC3E}">
        <p14:creationId xmlns:p14="http://schemas.microsoft.com/office/powerpoint/2010/main" val="17382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022E-16 L 0.15312 -0.0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-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11022E-16 L -0.19101 -0.003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57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DCCAAECC-4925-6D2D-4824-0D8D18A614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does the prefix ‘in-’ mean?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313624" y="2673120"/>
            <a:ext cx="29882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u="sng" dirty="0">
                <a:solidFill>
                  <a:srgbClr val="FFFF00"/>
                </a:solidFill>
              </a:rPr>
              <a:t>in</a:t>
            </a:r>
            <a:r>
              <a:rPr lang="en-GB" sz="3600" dirty="0">
                <a:solidFill>
                  <a:schemeClr val="bg1"/>
                </a:solidFill>
              </a:rPr>
              <a:t>complete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6401" y="2338746"/>
            <a:ext cx="5899083" cy="46510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EFBA627-61CE-9551-073E-DEC417F0DC96}"/>
              </a:ext>
            </a:extLst>
          </p:cNvPr>
          <p:cNvSpPr txBox="1"/>
          <p:nvPr/>
        </p:nvSpPr>
        <p:spPr>
          <a:xfrm>
            <a:off x="8347114" y="3413614"/>
            <a:ext cx="29882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u="sng" dirty="0">
                <a:solidFill>
                  <a:srgbClr val="FFFF00"/>
                </a:solidFill>
              </a:rPr>
              <a:t>in</a:t>
            </a:r>
            <a:r>
              <a:rPr lang="en-GB" sz="3600" dirty="0">
                <a:solidFill>
                  <a:schemeClr val="bg1"/>
                </a:solidFill>
              </a:rPr>
              <a:t>active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E136DF0-8251-5414-EE35-8595E23F4D01}"/>
              </a:ext>
            </a:extLst>
          </p:cNvPr>
          <p:cNvSpPr txBox="1"/>
          <p:nvPr/>
        </p:nvSpPr>
        <p:spPr>
          <a:xfrm>
            <a:off x="5652681" y="4488482"/>
            <a:ext cx="29882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u="sng" dirty="0">
                <a:solidFill>
                  <a:srgbClr val="FFFF00"/>
                </a:solidFill>
              </a:rPr>
              <a:t>in</a:t>
            </a:r>
            <a:r>
              <a:rPr lang="en-GB" sz="3600" dirty="0">
                <a:solidFill>
                  <a:schemeClr val="bg1"/>
                </a:solidFill>
              </a:rPr>
              <a:t>dependent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1C699E-DB33-4C60-B330-52ABB1636CC9}"/>
              </a:ext>
            </a:extLst>
          </p:cNvPr>
          <p:cNvSpPr txBox="1"/>
          <p:nvPr/>
        </p:nvSpPr>
        <p:spPr>
          <a:xfrm>
            <a:off x="7396893" y="2338746"/>
            <a:ext cx="29882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u="sng" dirty="0">
                <a:solidFill>
                  <a:srgbClr val="FFFF00"/>
                </a:solidFill>
              </a:rPr>
              <a:t>in</a:t>
            </a:r>
            <a:r>
              <a:rPr lang="en-GB" sz="3600" dirty="0">
                <a:solidFill>
                  <a:schemeClr val="bg1"/>
                </a:solidFill>
              </a:rPr>
              <a:t>valid</a:t>
            </a:r>
          </a:p>
        </p:txBody>
      </p:sp>
    </p:spTree>
    <p:extLst>
      <p:ext uri="{BB962C8B-B14F-4D97-AF65-F5344CB8AC3E}">
        <p14:creationId xmlns:p14="http://schemas.microsoft.com/office/powerpoint/2010/main" val="144039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7"/>
            <a:ext cx="11338560" cy="153552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usually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not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 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0703" y="282201"/>
            <a:ext cx="1651297" cy="2127582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97BC430-8582-1B91-9D34-5DFEED266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8990" y="2319299"/>
            <a:ext cx="5844733" cy="979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Something that is not expensive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3DC23E6-BF14-8AD7-551D-94D46A0F72EA}"/>
              </a:ext>
            </a:extLst>
          </p:cNvPr>
          <p:cNvSpPr txBox="1">
            <a:spLocks/>
          </p:cNvSpPr>
          <p:nvPr/>
        </p:nvSpPr>
        <p:spPr>
          <a:xfrm>
            <a:off x="7172022" y="2319299"/>
            <a:ext cx="905180" cy="979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=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8245501" y="2319299"/>
            <a:ext cx="2949133" cy="979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rgbClr val="FFFF00"/>
                </a:solidFill>
              </a:rPr>
              <a:t>in</a:t>
            </a:r>
            <a:r>
              <a:rPr lang="en-GB" dirty="0">
                <a:solidFill>
                  <a:schemeClr val="bg1"/>
                </a:solidFill>
              </a:rPr>
              <a:t>expensive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9DFAF96-24AA-6224-391E-08B9615FF2DB}"/>
              </a:ext>
            </a:extLst>
          </p:cNvPr>
          <p:cNvSpPr txBox="1">
            <a:spLocks/>
          </p:cNvSpPr>
          <p:nvPr/>
        </p:nvSpPr>
        <p:spPr>
          <a:xfrm>
            <a:off x="1158990" y="3429000"/>
            <a:ext cx="5844733" cy="979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Someone that is not active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2F0A522-2486-1A8B-E92B-45B92E3DB60F}"/>
              </a:ext>
            </a:extLst>
          </p:cNvPr>
          <p:cNvSpPr txBox="1">
            <a:spLocks/>
          </p:cNvSpPr>
          <p:nvPr/>
        </p:nvSpPr>
        <p:spPr>
          <a:xfrm>
            <a:off x="7172022" y="3429000"/>
            <a:ext cx="905180" cy="979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=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29AA5EC-99C4-8768-B81A-CAB7629FCD58}"/>
              </a:ext>
            </a:extLst>
          </p:cNvPr>
          <p:cNvSpPr txBox="1">
            <a:spLocks/>
          </p:cNvSpPr>
          <p:nvPr/>
        </p:nvSpPr>
        <p:spPr>
          <a:xfrm>
            <a:off x="8245501" y="3429000"/>
            <a:ext cx="2949133" cy="979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rgbClr val="FFFF00"/>
                </a:solidFill>
              </a:rPr>
              <a:t>in</a:t>
            </a:r>
            <a:r>
              <a:rPr lang="en-GB" dirty="0">
                <a:solidFill>
                  <a:schemeClr val="bg1"/>
                </a:solidFill>
              </a:rPr>
              <a:t>active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888DFB3-A0D8-473A-85AC-1AD2FAA17322}"/>
              </a:ext>
            </a:extLst>
          </p:cNvPr>
          <p:cNvSpPr txBox="1">
            <a:spLocks/>
          </p:cNvSpPr>
          <p:nvPr/>
        </p:nvSpPr>
        <p:spPr>
          <a:xfrm>
            <a:off x="1158990" y="4532296"/>
            <a:ext cx="5844733" cy="979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Someone that is not correct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9487BCE-C80F-0698-B716-7CA973D5FA65}"/>
              </a:ext>
            </a:extLst>
          </p:cNvPr>
          <p:cNvSpPr txBox="1">
            <a:spLocks/>
          </p:cNvSpPr>
          <p:nvPr/>
        </p:nvSpPr>
        <p:spPr>
          <a:xfrm>
            <a:off x="7172022" y="4532296"/>
            <a:ext cx="905180" cy="979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=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0D89405-FC33-EAF4-4B9E-DF01F14D02B6}"/>
              </a:ext>
            </a:extLst>
          </p:cNvPr>
          <p:cNvSpPr txBox="1">
            <a:spLocks/>
          </p:cNvSpPr>
          <p:nvPr/>
        </p:nvSpPr>
        <p:spPr>
          <a:xfrm>
            <a:off x="8245501" y="4532296"/>
            <a:ext cx="2949133" cy="979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rgbClr val="FFFF00"/>
                </a:solidFill>
              </a:rPr>
              <a:t>in</a:t>
            </a:r>
            <a:r>
              <a:rPr lang="en-GB" dirty="0">
                <a:solidFill>
                  <a:schemeClr val="bg1"/>
                </a:solidFill>
              </a:rPr>
              <a:t>correct</a:t>
            </a:r>
          </a:p>
        </p:txBody>
      </p:sp>
    </p:spTree>
    <p:extLst>
      <p:ext uri="{BB962C8B-B14F-4D97-AF65-F5344CB8AC3E}">
        <p14:creationId xmlns:p14="http://schemas.microsoft.com/office/powerpoint/2010/main" val="47808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1080</Words>
  <Application>Microsoft Office PowerPoint</Application>
  <PresentationFormat>Widescreen</PresentationFormat>
  <Paragraphs>186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Andika</vt:lpstr>
      <vt:lpstr>Office Theme</vt:lpstr>
      <vt:lpstr> How to Use this PowerPoint</vt:lpstr>
      <vt:lpstr>Scrambler has been scrambling!!!</vt:lpstr>
      <vt:lpstr>PowerPoint Presentation</vt:lpstr>
      <vt:lpstr>PowerPoint Presentation</vt:lpstr>
      <vt:lpstr>The prefix in-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2025-12-08T17:05:49Z</dcterms:modified>
</cp:coreProperties>
</file>