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sldIdLst>
    <p:sldId id="390" r:id="rId2"/>
    <p:sldId id="376" r:id="rId3"/>
    <p:sldId id="368" r:id="rId4"/>
    <p:sldId id="369" r:id="rId5"/>
    <p:sldId id="274" r:id="rId6"/>
    <p:sldId id="308" r:id="rId7"/>
    <p:sldId id="360" r:id="rId8"/>
    <p:sldId id="292" r:id="rId9"/>
    <p:sldId id="370" r:id="rId10"/>
    <p:sldId id="371" r:id="rId11"/>
    <p:sldId id="372" r:id="rId12"/>
    <p:sldId id="281" r:id="rId13"/>
    <p:sldId id="282" r:id="rId14"/>
    <p:sldId id="283" r:id="rId15"/>
    <p:sldId id="286" r:id="rId16"/>
    <p:sldId id="285" r:id="rId17"/>
    <p:sldId id="287" r:id="rId18"/>
    <p:sldId id="284" r:id="rId19"/>
    <p:sldId id="288" r:id="rId20"/>
    <p:sldId id="289" r:id="rId21"/>
    <p:sldId id="290" r:id="rId22"/>
    <p:sldId id="365" r:id="rId23"/>
    <p:sldId id="373" r:id="rId24"/>
    <p:sldId id="363" r:id="rId25"/>
    <p:sldId id="277" r:id="rId26"/>
  </p:sldIdLst>
  <p:sldSz cx="12192000" cy="6858000"/>
  <p:notesSz cx="6858000" cy="9144000"/>
  <p:embeddedFontLst>
    <p:embeddedFont>
      <p:font typeface="Andika" panose="02000000000000000000" pitchFamily="2" charset="0"/>
      <p:regular r:id="rId27"/>
      <p:bold r:id="rId28"/>
      <p:italic r:id="rId29"/>
      <p:boldItalic r:id="rId3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316D5ED-CCD1-2445-7995-6934166E934F}" name="Glen Jones" initials="GJ" userId="S::glen@emile-education.co.uk::e846aaca-4b24-4b13-b0d0-f2308e16b284"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F80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9F1488F-5741-478E-BAFF-20D75F898C49}" v="2" dt="2025-12-08T17:05:56.5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05" d="100"/>
          <a:sy n="105" d="100"/>
        </p:scale>
        <p:origin x="142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microsoft.com/office/2016/11/relationships/changesInfo" Target="changesInfos/changesInfo1.xml"/><Relationship Id="rId8" Type="http://schemas.openxmlformats.org/officeDocument/2006/relationships/slide" Target="slides/slide7.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len Jones" userId="e846aaca-4b24-4b13-b0d0-f2308e16b284" providerId="ADAL" clId="{ED47ACC3-9597-4D89-A1DC-43CF280EF274}"/>
    <pc:docChg chg="addSld delSld modSld sldOrd">
      <pc:chgData name="Glen Jones" userId="e846aaca-4b24-4b13-b0d0-f2308e16b284" providerId="ADAL" clId="{ED47ACC3-9597-4D89-A1DC-43CF280EF274}" dt="2025-12-08T17:05:56.584" v="4"/>
      <pc:docMkLst>
        <pc:docMk/>
      </pc:docMkLst>
      <pc:sldChg chg="addSp modSp modAnim">
        <pc:chgData name="Glen Jones" userId="e846aaca-4b24-4b13-b0d0-f2308e16b284" providerId="ADAL" clId="{ED47ACC3-9597-4D89-A1DC-43CF280EF274}" dt="2025-12-08T17:05:56.584" v="4"/>
        <pc:sldMkLst>
          <pc:docMk/>
          <pc:sldMk cId="0" sldId="277"/>
        </pc:sldMkLst>
        <pc:spChg chg="add mod">
          <ac:chgData name="Glen Jones" userId="e846aaca-4b24-4b13-b0d0-f2308e16b284" providerId="ADAL" clId="{ED47ACC3-9597-4D89-A1DC-43CF280EF274}" dt="2025-12-08T17:05:56.584" v="4"/>
          <ac:spMkLst>
            <pc:docMk/>
            <pc:sldMk cId="0" sldId="277"/>
            <ac:spMk id="2" creationId="{945B4B22-6649-9B56-A5C5-1A8050A9C444}"/>
          </ac:spMkLst>
        </pc:spChg>
      </pc:sldChg>
      <pc:sldChg chg="del">
        <pc:chgData name="Glen Jones" userId="e846aaca-4b24-4b13-b0d0-f2308e16b284" providerId="ADAL" clId="{ED47ACC3-9597-4D89-A1DC-43CF280EF274}" dt="2025-12-08T17:04:56.017" v="0" actId="47"/>
        <pc:sldMkLst>
          <pc:docMk/>
          <pc:sldMk cId="2355754654" sldId="359"/>
        </pc:sldMkLst>
      </pc:sldChg>
      <pc:sldChg chg="add ord">
        <pc:chgData name="Glen Jones" userId="e846aaca-4b24-4b13-b0d0-f2308e16b284" providerId="ADAL" clId="{ED47ACC3-9597-4D89-A1DC-43CF280EF274}" dt="2025-12-08T17:04:58.069" v="3"/>
        <pc:sldMkLst>
          <pc:docMk/>
          <pc:sldMk cId="461087981" sldId="390"/>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07561F-101A-F71A-9538-1BE40C0C1517}"/>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DF8708F8-F549-19B9-B5E9-F6C9A2EC0C5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35CE6A87-3554-35A2-EB9F-C087A302B17F}"/>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5551A1AF-A0A4-76E6-AF37-33DBEA6453A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BC546EB-BD76-CF2F-DBE0-1B1312201B9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4029592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D8506E-0068-61B6-0BDE-0584470CFA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47810A5C-D50C-F2D7-04C1-98CDF42DA3B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9A88B7-BC44-083B-5A89-38E48CDA79B3}"/>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1090386E-C086-9109-CD35-4667354BF432}"/>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C17EF317-5A25-0D91-87DE-69668952420C}"/>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61360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7051DDA-DA64-08C6-2B57-BA18C481856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EBB6CC5-B628-045C-F60B-D87BC9E77C2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1561C6D9-2459-5CDE-4BD1-D54E6FF4BFB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C0512EDD-406B-B55C-3471-59427BCDF1F6}"/>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58E04589-AD70-B175-BC69-C52100ABFC81}"/>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648948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4_Title and Content">
    <p:spTree>
      <p:nvGrpSpPr>
        <p:cNvPr id="1" name=""/>
        <p:cNvGrpSpPr/>
        <p:nvPr/>
      </p:nvGrpSpPr>
      <p:grpSpPr>
        <a:xfrm>
          <a:off x="0" y="0"/>
          <a:ext cx="0" cy="0"/>
          <a:chOff x="0" y="0"/>
          <a:chExt cx="0" cy="0"/>
        </a:xfrm>
      </p:grpSpPr>
      <p:sp>
        <p:nvSpPr>
          <p:cNvPr id="3" name="Rounded Rectangle 4">
            <a:extLst>
              <a:ext uri="{FF2B5EF4-FFF2-40B4-BE49-F238E27FC236}">
                <a16:creationId xmlns:a16="http://schemas.microsoft.com/office/drawing/2014/main" id="{97726840-FCDC-3396-18D3-F4056FFDD25C}"/>
              </a:ext>
            </a:extLst>
          </p:cNvPr>
          <p:cNvSpPr/>
          <p:nvPr userDrawn="1"/>
        </p:nvSpPr>
        <p:spPr bwMode="auto">
          <a:xfrm>
            <a:off x="609601" y="438150"/>
            <a:ext cx="10960100" cy="5957888"/>
          </a:xfrm>
          <a:prstGeom prst="roundRect">
            <a:avLst>
              <a:gd name="adj" fmla="val 2649"/>
            </a:avLst>
          </a:prstGeom>
          <a:solidFill>
            <a:schemeClr val="bg1">
              <a:alpha val="90000"/>
            </a:schemeClr>
          </a:solidFill>
          <a:ln w="25400" cap="rnd">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GB" sz="1350" dirty="0"/>
              <a:t> </a:t>
            </a:r>
          </a:p>
        </p:txBody>
      </p:sp>
      <p:sp>
        <p:nvSpPr>
          <p:cNvPr id="8" name="Title 5"/>
          <p:cNvSpPr>
            <a:spLocks noGrp="1"/>
          </p:cNvSpPr>
          <p:nvPr>
            <p:ph type="title"/>
          </p:nvPr>
        </p:nvSpPr>
        <p:spPr>
          <a:xfrm>
            <a:off x="609598" y="478895"/>
            <a:ext cx="10960100" cy="994306"/>
          </a:xfrm>
        </p:spPr>
        <p:txBody>
          <a:bodyPr>
            <a:noAutofit/>
          </a:bodyPr>
          <a:lstStyle>
            <a:lvl1pPr>
              <a:defRPr>
                <a:latin typeface="Andika" panose="02000000000000000000" pitchFamily="2" charset="0"/>
              </a:defRPr>
            </a:lvl1pPr>
          </a:lstStyle>
          <a:p>
            <a:r>
              <a:rPr lang="en-US" dirty="0"/>
              <a:t>Click to edit Master title style</a:t>
            </a:r>
            <a:endParaRPr lang="en-GB" dirty="0"/>
          </a:p>
        </p:txBody>
      </p:sp>
    </p:spTree>
    <p:extLst>
      <p:ext uri="{BB962C8B-B14F-4D97-AF65-F5344CB8AC3E}">
        <p14:creationId xmlns:p14="http://schemas.microsoft.com/office/powerpoint/2010/main" val="3644184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C13FA7-B0B6-3E3B-95AC-9262D080E131}"/>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F54D201D-1E82-355D-5749-24E3A3D1017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4B85CBD6-A1FC-9BAA-4EA5-3AAD2C51BAE7}"/>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E03F3269-7515-53D8-7DA3-632026436A40}"/>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65C58DC7-4C23-8FF0-24CE-4F561CEEB7C0}"/>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558228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8598DC-825E-D43D-947E-006CF853FF1A}"/>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8C6A9971-C19B-51EA-6BD6-E5A0E733B208}"/>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7F883CAF-3B78-60C5-A722-CAD0CB0864B8}"/>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7EB286FD-A71D-FB13-55FE-5C5024F9443C}"/>
              </a:ext>
            </a:extLst>
          </p:cNvPr>
          <p:cNvSpPr>
            <a:spLocks noGrp="1"/>
          </p:cNvSpPr>
          <p:nvPr>
            <p:ph type="ftr" sz="quarter" idx="11"/>
          </p:nvPr>
        </p:nvSpPr>
        <p:spPr/>
        <p:txBody>
          <a:bodyPr/>
          <a:lstStyle/>
          <a:p>
            <a:endParaRPr lang="en-GB" dirty="0"/>
          </a:p>
        </p:txBody>
      </p:sp>
      <p:sp>
        <p:nvSpPr>
          <p:cNvPr id="6" name="Slide Number Placeholder 5">
            <a:extLst>
              <a:ext uri="{FF2B5EF4-FFF2-40B4-BE49-F238E27FC236}">
                <a16:creationId xmlns:a16="http://schemas.microsoft.com/office/drawing/2014/main" id="{FCEEB5C2-450C-8AA9-CF48-903D4A2FB3DF}"/>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421695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677A19-4D19-2C59-C2EA-B1D59F8C3AB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1BE0E973-05F1-F28B-398B-C49133BBDD7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CDD1838A-CCCB-022E-5F7F-4C56CC68805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2953E44C-54F6-C849-BA18-801FF28FC25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1BC5939-86D5-2FAF-CB55-269268D91F47}"/>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75FC5265-00F5-F94E-DB2B-870300A51D6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60521596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207F2D-8C4F-C9A5-BFF7-D6387ABD3372}"/>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B3333E2-EC1C-9931-2C4C-9FB413B1D5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4C05E39-DFC6-30FA-FAC3-DD48412E08F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3431275E-E149-9479-3183-28AC13BFAE9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BC01871-174E-D878-B7C9-78826DB2D4B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E1E68440-F8AE-9BA5-D892-8507B43351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8" name="Footer Placeholder 7">
            <a:extLst>
              <a:ext uri="{FF2B5EF4-FFF2-40B4-BE49-F238E27FC236}">
                <a16:creationId xmlns:a16="http://schemas.microsoft.com/office/drawing/2014/main" id="{85C640AA-5429-A788-E900-6830F9A8DFCA}"/>
              </a:ext>
            </a:extLst>
          </p:cNvPr>
          <p:cNvSpPr>
            <a:spLocks noGrp="1"/>
          </p:cNvSpPr>
          <p:nvPr>
            <p:ph type="ftr" sz="quarter" idx="11"/>
          </p:nvPr>
        </p:nvSpPr>
        <p:spPr/>
        <p:txBody>
          <a:bodyPr/>
          <a:lstStyle/>
          <a:p>
            <a:endParaRPr lang="en-GB" dirty="0"/>
          </a:p>
        </p:txBody>
      </p:sp>
      <p:sp>
        <p:nvSpPr>
          <p:cNvPr id="9" name="Slide Number Placeholder 8">
            <a:extLst>
              <a:ext uri="{FF2B5EF4-FFF2-40B4-BE49-F238E27FC236}">
                <a16:creationId xmlns:a16="http://schemas.microsoft.com/office/drawing/2014/main" id="{31CB6C36-2EAF-ADCD-6690-B01CA705FFD7}"/>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9295651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CF5001-698F-AFA2-6D65-8F2F10B16244}"/>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FD5B622E-0681-07AE-74B3-A8DD73EC5AA1}"/>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4" name="Footer Placeholder 3">
            <a:extLst>
              <a:ext uri="{FF2B5EF4-FFF2-40B4-BE49-F238E27FC236}">
                <a16:creationId xmlns:a16="http://schemas.microsoft.com/office/drawing/2014/main" id="{D44263E8-DE8F-DD9C-790F-444F76DE4CB4}"/>
              </a:ext>
            </a:extLst>
          </p:cNvPr>
          <p:cNvSpPr>
            <a:spLocks noGrp="1"/>
          </p:cNvSpPr>
          <p:nvPr>
            <p:ph type="ftr" sz="quarter" idx="11"/>
          </p:nvPr>
        </p:nvSpPr>
        <p:spPr/>
        <p:txBody>
          <a:bodyPr/>
          <a:lstStyle/>
          <a:p>
            <a:endParaRPr lang="en-GB" dirty="0"/>
          </a:p>
        </p:txBody>
      </p:sp>
      <p:sp>
        <p:nvSpPr>
          <p:cNvPr id="5" name="Slide Number Placeholder 4">
            <a:extLst>
              <a:ext uri="{FF2B5EF4-FFF2-40B4-BE49-F238E27FC236}">
                <a16:creationId xmlns:a16="http://schemas.microsoft.com/office/drawing/2014/main" id="{45264EF8-98D9-71EB-9633-2C35E01FE1FB}"/>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824702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0C31865-D6B9-A88E-1272-0E1574DF99FD}"/>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3" name="Footer Placeholder 2">
            <a:extLst>
              <a:ext uri="{FF2B5EF4-FFF2-40B4-BE49-F238E27FC236}">
                <a16:creationId xmlns:a16="http://schemas.microsoft.com/office/drawing/2014/main" id="{824FB291-74B2-72E4-F9E8-A1FE38D7FFDB}"/>
              </a:ext>
            </a:extLst>
          </p:cNvPr>
          <p:cNvSpPr>
            <a:spLocks noGrp="1"/>
          </p:cNvSpPr>
          <p:nvPr>
            <p:ph type="ftr" sz="quarter" idx="11"/>
          </p:nvPr>
        </p:nvSpPr>
        <p:spPr/>
        <p:txBody>
          <a:bodyPr/>
          <a:lstStyle/>
          <a:p>
            <a:endParaRPr lang="en-GB" dirty="0"/>
          </a:p>
        </p:txBody>
      </p:sp>
      <p:sp>
        <p:nvSpPr>
          <p:cNvPr id="4" name="Slide Number Placeholder 3">
            <a:extLst>
              <a:ext uri="{FF2B5EF4-FFF2-40B4-BE49-F238E27FC236}">
                <a16:creationId xmlns:a16="http://schemas.microsoft.com/office/drawing/2014/main" id="{51EA834E-8FA2-2306-E6FA-E3C880ABF1E5}"/>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3995679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704829-5736-0B6A-A911-001A09CFB39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8D83995B-729E-81D1-E1DB-509659B2AC2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62BF2578-4BEA-C9A9-311E-ACC45306178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4A43992-FB7B-2EAC-32B3-194C6781F3E9}"/>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2946178E-06B5-2871-9BA9-2B562E80A1C8}"/>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4B4EAA49-0173-C5BA-76FB-91A7ED2E8554}"/>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21160415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BEEACB-00A9-B2D2-E0C8-D395A39DFEA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009A77A9-EB3F-E7B3-FCD4-1BA841C7F4D1}"/>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dirty="0"/>
          </a:p>
        </p:txBody>
      </p:sp>
      <p:sp>
        <p:nvSpPr>
          <p:cNvPr id="4" name="Text Placeholder 3">
            <a:extLst>
              <a:ext uri="{FF2B5EF4-FFF2-40B4-BE49-F238E27FC236}">
                <a16:creationId xmlns:a16="http://schemas.microsoft.com/office/drawing/2014/main" id="{E4F980E8-EB31-5A5E-02CB-46327B00A3D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DDC870-02F5-302A-8CB4-18A8BA1100FE}"/>
              </a:ext>
            </a:extLst>
          </p:cNvPr>
          <p:cNvSpPr>
            <a:spLocks noGrp="1"/>
          </p:cNvSpPr>
          <p:nvPr>
            <p:ph type="dt" sz="half" idx="10"/>
          </p:nvPr>
        </p:nvSpPr>
        <p:spPr/>
        <p:txBody>
          <a:bodyPr/>
          <a:lstStyle/>
          <a:p>
            <a:fld id="{6FF68548-7A33-4D15-A407-A42BC9A8705F}" type="datetimeFigureOut">
              <a:rPr lang="en-GB" smtClean="0"/>
              <a:t>08/12/2025</a:t>
            </a:fld>
            <a:endParaRPr lang="en-GB" dirty="0"/>
          </a:p>
        </p:txBody>
      </p:sp>
      <p:sp>
        <p:nvSpPr>
          <p:cNvPr id="6" name="Footer Placeholder 5">
            <a:extLst>
              <a:ext uri="{FF2B5EF4-FFF2-40B4-BE49-F238E27FC236}">
                <a16:creationId xmlns:a16="http://schemas.microsoft.com/office/drawing/2014/main" id="{8B7F3CF3-0E14-F69F-AE87-32114DFB14D2}"/>
              </a:ext>
            </a:extLst>
          </p:cNvPr>
          <p:cNvSpPr>
            <a:spLocks noGrp="1"/>
          </p:cNvSpPr>
          <p:nvPr>
            <p:ph type="ftr" sz="quarter" idx="11"/>
          </p:nvPr>
        </p:nvSpPr>
        <p:spPr/>
        <p:txBody>
          <a:bodyPr/>
          <a:lstStyle/>
          <a:p>
            <a:endParaRPr lang="en-GB" dirty="0"/>
          </a:p>
        </p:txBody>
      </p:sp>
      <p:sp>
        <p:nvSpPr>
          <p:cNvPr id="7" name="Slide Number Placeholder 6">
            <a:extLst>
              <a:ext uri="{FF2B5EF4-FFF2-40B4-BE49-F238E27FC236}">
                <a16:creationId xmlns:a16="http://schemas.microsoft.com/office/drawing/2014/main" id="{87738CE3-9941-0DE3-6197-78F6B446D4D6}"/>
              </a:ext>
            </a:extLst>
          </p:cNvPr>
          <p:cNvSpPr>
            <a:spLocks noGrp="1"/>
          </p:cNvSpPr>
          <p:nvPr>
            <p:ph type="sldNum" sz="quarter" idx="12"/>
          </p:nvPr>
        </p:nvSpPr>
        <p:spPr/>
        <p:txBody>
          <a:bodyPr/>
          <a:lstStyle/>
          <a:p>
            <a:fld id="{4D40393B-D931-42D2-92B3-04A1FAEA8993}" type="slidenum">
              <a:rPr lang="en-GB" smtClean="0"/>
              <a:t>‹#›</a:t>
            </a:fld>
            <a:endParaRPr lang="en-GB" dirty="0"/>
          </a:p>
        </p:txBody>
      </p:sp>
    </p:spTree>
    <p:extLst>
      <p:ext uri="{BB962C8B-B14F-4D97-AF65-F5344CB8AC3E}">
        <p14:creationId xmlns:p14="http://schemas.microsoft.com/office/powerpoint/2010/main" val="40216448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17B3EBF-89D3-FBCF-93C2-163AB7E565D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D2DD01D6-9E2D-8775-6E95-D2CB64C404D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27226EB-5DF9-AAC0-4A61-87693ADEA65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F68548-7A33-4D15-A407-A42BC9A8705F}" type="datetimeFigureOut">
              <a:rPr lang="en-GB" smtClean="0"/>
              <a:t>08/12/2025</a:t>
            </a:fld>
            <a:endParaRPr lang="en-GB" dirty="0"/>
          </a:p>
        </p:txBody>
      </p:sp>
      <p:sp>
        <p:nvSpPr>
          <p:cNvPr id="5" name="Footer Placeholder 4">
            <a:extLst>
              <a:ext uri="{FF2B5EF4-FFF2-40B4-BE49-F238E27FC236}">
                <a16:creationId xmlns:a16="http://schemas.microsoft.com/office/drawing/2014/main" id="{D6A317FE-1755-A983-76FC-40F20C2FD69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dirty="0"/>
          </a:p>
        </p:txBody>
      </p:sp>
      <p:sp>
        <p:nvSpPr>
          <p:cNvPr id="6" name="Slide Number Placeholder 5">
            <a:extLst>
              <a:ext uri="{FF2B5EF4-FFF2-40B4-BE49-F238E27FC236}">
                <a16:creationId xmlns:a16="http://schemas.microsoft.com/office/drawing/2014/main" id="{429D2AD3-3148-6039-6539-E295A38583C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D40393B-D931-42D2-92B3-04A1FAEA8993}" type="slidenum">
              <a:rPr lang="en-GB" smtClean="0"/>
              <a:t>‹#›</a:t>
            </a:fld>
            <a:endParaRPr lang="en-GB" dirty="0"/>
          </a:p>
        </p:txBody>
      </p:sp>
    </p:spTree>
    <p:extLst>
      <p:ext uri="{BB962C8B-B14F-4D97-AF65-F5344CB8AC3E}">
        <p14:creationId xmlns:p14="http://schemas.microsoft.com/office/powerpoint/2010/main" val="45101260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4.xml"/><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8.png"/><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12.xml"/><Relationship Id="rId5" Type="http://schemas.openxmlformats.org/officeDocument/2006/relationships/hyperlink" Target="https://forms.office.com/Pages/ResponsePage.aspx?id=KXI8YMEiwUOjgEvkVqYFjsqqRugkSxNLsNDyMI4WsoRUQzVCT1RSRFhKQ1lMWkxXSVVCQUUwOVY2MC4u" TargetMode="External"/><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8.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tags" Target="../tags/tag1.xml"/><Relationship Id="rId5" Type="http://schemas.openxmlformats.org/officeDocument/2006/relationships/image" Target="../media/image13.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iagram&#10;&#10;Description automatically generated">
            <a:extLst>
              <a:ext uri="{FF2B5EF4-FFF2-40B4-BE49-F238E27FC236}">
                <a16:creationId xmlns:a16="http://schemas.microsoft.com/office/drawing/2014/main" id="{E8CFF44C-56B5-9BAD-F711-8E7073B9151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2" name="Title 1">
            <a:extLst>
              <a:ext uri="{FF2B5EF4-FFF2-40B4-BE49-F238E27FC236}">
                <a16:creationId xmlns:a16="http://schemas.microsoft.com/office/drawing/2014/main" id="{A7068F54-0B61-7969-2B64-A078307DFD38}"/>
              </a:ext>
            </a:extLst>
          </p:cNvPr>
          <p:cNvSpPr>
            <a:spLocks noGrp="1"/>
          </p:cNvSpPr>
          <p:nvPr>
            <p:ph type="title"/>
          </p:nvPr>
        </p:nvSpPr>
        <p:spPr>
          <a:xfrm>
            <a:off x="215153" y="141596"/>
            <a:ext cx="11681012" cy="1325563"/>
          </a:xfrm>
          <a:prstGeom prst="roundRect">
            <a:avLst/>
          </a:prstGeom>
          <a:solidFill>
            <a:srgbClr val="7030A0"/>
          </a:solidFill>
        </p:spPr>
        <p:txBody>
          <a:bodyPr/>
          <a:lstStyle/>
          <a:p>
            <a:r>
              <a:rPr lang="en-GB" b="1" dirty="0">
                <a:solidFill>
                  <a:schemeClr val="bg1"/>
                </a:solidFill>
              </a:rPr>
              <a:t> How to Use this PowerPoint</a:t>
            </a:r>
          </a:p>
        </p:txBody>
      </p:sp>
      <p:sp>
        <p:nvSpPr>
          <p:cNvPr id="3" name="Content Placeholder 2">
            <a:extLst>
              <a:ext uri="{FF2B5EF4-FFF2-40B4-BE49-F238E27FC236}">
                <a16:creationId xmlns:a16="http://schemas.microsoft.com/office/drawing/2014/main" id="{44216E9B-A822-3D56-CF7F-CACC9AF5905C}"/>
              </a:ext>
            </a:extLst>
          </p:cNvPr>
          <p:cNvSpPr>
            <a:spLocks noGrp="1"/>
          </p:cNvSpPr>
          <p:nvPr>
            <p:ph idx="1"/>
          </p:nvPr>
        </p:nvSpPr>
        <p:spPr>
          <a:xfrm>
            <a:off x="215153" y="1679205"/>
            <a:ext cx="11681012" cy="3498029"/>
          </a:xfrm>
          <a:prstGeom prst="roundRect">
            <a:avLst>
              <a:gd name="adj" fmla="val 9121"/>
            </a:avLst>
          </a:prstGeom>
          <a:solidFill>
            <a:srgbClr val="EF8023"/>
          </a:solidFill>
        </p:spPr>
        <p:txBody>
          <a:bodyPr lIns="360000" tIns="216000" rIns="360000" bIns="144000" anchor="ctr">
            <a:noAutofit/>
          </a:bodyPr>
          <a:lstStyle/>
          <a:p>
            <a:pPr marL="0" indent="0" algn="ctr">
              <a:buNone/>
            </a:pPr>
            <a:r>
              <a:rPr lang="en-GB" dirty="0">
                <a:solidFill>
                  <a:schemeClr val="bg1"/>
                </a:solidFill>
              </a:rPr>
              <a:t>These slides have been designed to be used in PowerPoint as a </a:t>
            </a:r>
            <a:r>
              <a:rPr lang="en-GB" i="1" u="sng" dirty="0">
                <a:solidFill>
                  <a:schemeClr val="bg1"/>
                </a:solidFill>
              </a:rPr>
              <a:t>Slide Show. </a:t>
            </a:r>
            <a:r>
              <a:rPr lang="en-GB" dirty="0">
                <a:solidFill>
                  <a:schemeClr val="bg1"/>
                </a:solidFill>
              </a:rPr>
              <a:t>There are text and images that will overlap and cause confusion, if used in desktop mode. </a:t>
            </a:r>
          </a:p>
          <a:p>
            <a:pPr marL="0" indent="0" algn="ctr">
              <a:buNone/>
            </a:pPr>
            <a:endParaRPr lang="en-GB" i="1" u="sng" dirty="0">
              <a:solidFill>
                <a:schemeClr val="bg1"/>
              </a:solidFill>
            </a:endParaRPr>
          </a:p>
          <a:p>
            <a:pPr marL="0" indent="0" algn="ctr">
              <a:buNone/>
            </a:pPr>
            <a:r>
              <a:rPr lang="en-GB" i="1" dirty="0">
                <a:solidFill>
                  <a:schemeClr val="bg1"/>
                </a:solidFill>
              </a:rPr>
              <a:t>To open this </a:t>
            </a:r>
            <a:r>
              <a:rPr lang="en-GB" i="1" u="sng" dirty="0">
                <a:solidFill>
                  <a:schemeClr val="bg1"/>
                </a:solidFill>
              </a:rPr>
              <a:t>in Slide Show mode,</a:t>
            </a:r>
            <a:r>
              <a:rPr lang="en-GB" i="1" dirty="0">
                <a:solidFill>
                  <a:schemeClr val="bg1"/>
                </a:solidFill>
              </a:rPr>
              <a:t> please click </a:t>
            </a:r>
            <a:r>
              <a:rPr lang="en-GB" i="1" u="sng" dirty="0">
                <a:solidFill>
                  <a:schemeClr val="bg1"/>
                </a:solidFill>
              </a:rPr>
              <a:t>“Slide Show” </a:t>
            </a:r>
            <a:r>
              <a:rPr lang="en-GB" i="1" dirty="0">
                <a:solidFill>
                  <a:schemeClr val="bg1"/>
                </a:solidFill>
              </a:rPr>
              <a:t>on the menu above and then </a:t>
            </a:r>
            <a:r>
              <a:rPr lang="en-GB" i="1" u="sng" dirty="0">
                <a:solidFill>
                  <a:schemeClr val="bg1"/>
                </a:solidFill>
              </a:rPr>
              <a:t>“From Beginning”. </a:t>
            </a:r>
          </a:p>
        </p:txBody>
      </p:sp>
      <p:pic>
        <p:nvPicPr>
          <p:cNvPr id="6" name="Picture 5" descr="A picture containing logo&#10;&#10;Description automatically generated">
            <a:extLst>
              <a:ext uri="{FF2B5EF4-FFF2-40B4-BE49-F238E27FC236}">
                <a16:creationId xmlns:a16="http://schemas.microsoft.com/office/drawing/2014/main" id="{5E548DCA-B3A8-EBC4-5FC1-B72999372C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499156" y="413622"/>
            <a:ext cx="2092311" cy="739911"/>
          </a:xfrm>
          <a:prstGeom prst="rect">
            <a:avLst/>
          </a:prstGeom>
        </p:spPr>
      </p:pic>
      <p:pic>
        <p:nvPicPr>
          <p:cNvPr id="10" name="Picture 9" descr="A toy figurine of a cartoon character&#10;&#10;Description automatically generated with low confidence">
            <a:extLst>
              <a:ext uri="{FF2B5EF4-FFF2-40B4-BE49-F238E27FC236}">
                <a16:creationId xmlns:a16="http://schemas.microsoft.com/office/drawing/2014/main" id="{D54D3FF8-31FE-8CAE-B56F-CE723BA0560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41859" y="4247765"/>
            <a:ext cx="2471382" cy="2468639"/>
          </a:xfrm>
          <a:prstGeom prst="rect">
            <a:avLst/>
          </a:prstGeom>
        </p:spPr>
      </p:pic>
      <p:sp>
        <p:nvSpPr>
          <p:cNvPr id="4" name="Rectangle: Rounded Corners 3">
            <a:hlinkClick r:id="rId5"/>
            <a:extLst>
              <a:ext uri="{FF2B5EF4-FFF2-40B4-BE49-F238E27FC236}">
                <a16:creationId xmlns:a16="http://schemas.microsoft.com/office/drawing/2014/main" id="{6B0D9DF3-0FDA-8A95-065D-04DA63B249D3}"/>
              </a:ext>
            </a:extLst>
          </p:cNvPr>
          <p:cNvSpPr/>
          <p:nvPr/>
        </p:nvSpPr>
        <p:spPr>
          <a:xfrm>
            <a:off x="7880423" y="5420411"/>
            <a:ext cx="2471383"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give feedback.</a:t>
            </a:r>
            <a:endParaRPr lang="en-GB" sz="800" b="1" dirty="0">
              <a:solidFill>
                <a:schemeClr val="bg1"/>
              </a:solidFill>
            </a:endParaRPr>
          </a:p>
        </p:txBody>
      </p:sp>
      <p:sp>
        <p:nvSpPr>
          <p:cNvPr id="5" name="Content Placeholder 2">
            <a:extLst>
              <a:ext uri="{FF2B5EF4-FFF2-40B4-BE49-F238E27FC236}">
                <a16:creationId xmlns:a16="http://schemas.microsoft.com/office/drawing/2014/main" id="{843B1764-6929-F627-BD27-65A4E477CABF}"/>
              </a:ext>
            </a:extLst>
          </p:cNvPr>
          <p:cNvSpPr txBox="1">
            <a:spLocks/>
          </p:cNvSpPr>
          <p:nvPr/>
        </p:nvSpPr>
        <p:spPr>
          <a:xfrm>
            <a:off x="215153" y="5420411"/>
            <a:ext cx="7477079" cy="1159496"/>
          </a:xfrm>
          <a:prstGeom prst="roundRect">
            <a:avLst/>
          </a:prstGeom>
          <a:solidFill>
            <a:srgbClr val="00B050"/>
          </a:solidFill>
        </p:spPr>
        <p:txBody>
          <a:bodyPr vert="horz" lIns="360000" tIns="216000" rIns="360000" bIns="14400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GB" sz="2400" dirty="0">
                <a:solidFill>
                  <a:schemeClr val="bg1"/>
                </a:solidFill>
              </a:rPr>
              <a:t>We love hearing from teachers. If you have feedback on Emile,  please let us know.</a:t>
            </a:r>
          </a:p>
        </p:txBody>
      </p:sp>
    </p:spTree>
    <p:extLst>
      <p:ext uri="{BB962C8B-B14F-4D97-AF65-F5344CB8AC3E}">
        <p14:creationId xmlns:p14="http://schemas.microsoft.com/office/powerpoint/2010/main" val="4610879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3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7"/>
            <a:ext cx="11338560" cy="153552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The prefix </a:t>
            </a:r>
            <a:r>
              <a:rPr lang="en-GB" u="sng" dirty="0">
                <a:solidFill>
                  <a:schemeClr val="bg1"/>
                </a:solidFill>
                <a:latin typeface="Andika"/>
                <a:ea typeface="Andika"/>
                <a:cs typeface="Andika"/>
              </a:rPr>
              <a:t>im-</a:t>
            </a:r>
            <a:r>
              <a:rPr lang="en-GB" dirty="0">
                <a:solidFill>
                  <a:schemeClr val="bg1"/>
                </a:solidFill>
                <a:latin typeface="Andika"/>
                <a:ea typeface="Andika"/>
                <a:cs typeface="Andika"/>
              </a:rPr>
              <a:t> usually means </a:t>
            </a:r>
            <a:r>
              <a:rPr lang="en-GB" u="sng" dirty="0">
                <a:solidFill>
                  <a:schemeClr val="bg1"/>
                </a:solidFill>
                <a:latin typeface="Andika"/>
                <a:ea typeface="Andika"/>
                <a:cs typeface="Andika"/>
              </a:rPr>
              <a:t>not</a:t>
            </a:r>
            <a:r>
              <a:rPr lang="en-GB" dirty="0">
                <a:solidFill>
                  <a:schemeClr val="bg1"/>
                </a:solidFill>
                <a:latin typeface="Andika"/>
                <a:ea typeface="Andika"/>
                <a:cs typeface="Andika"/>
              </a:rPr>
              <a:t>. </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58990" y="2319299"/>
            <a:ext cx="5844733" cy="979712"/>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Something that is not possible </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7172022" y="2319299"/>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8245501" y="2319299"/>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possible</a:t>
            </a:r>
          </a:p>
        </p:txBody>
      </p:sp>
      <p:sp>
        <p:nvSpPr>
          <p:cNvPr id="8" name="Content Placeholder 2">
            <a:extLst>
              <a:ext uri="{FF2B5EF4-FFF2-40B4-BE49-F238E27FC236}">
                <a16:creationId xmlns:a16="http://schemas.microsoft.com/office/drawing/2014/main" id="{69DFAF96-24AA-6224-391E-08B9615FF2DB}"/>
              </a:ext>
            </a:extLst>
          </p:cNvPr>
          <p:cNvSpPr txBox="1">
            <a:spLocks/>
          </p:cNvSpPr>
          <p:nvPr/>
        </p:nvSpPr>
        <p:spPr>
          <a:xfrm>
            <a:off x="1158990" y="3429000"/>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Someone that is not mature</a:t>
            </a:r>
          </a:p>
        </p:txBody>
      </p:sp>
      <p:sp>
        <p:nvSpPr>
          <p:cNvPr id="9" name="Content Placeholder 2">
            <a:extLst>
              <a:ext uri="{FF2B5EF4-FFF2-40B4-BE49-F238E27FC236}">
                <a16:creationId xmlns:a16="http://schemas.microsoft.com/office/drawing/2014/main" id="{C2F0A522-2486-1A8B-E92B-45B92E3DB60F}"/>
              </a:ext>
            </a:extLst>
          </p:cNvPr>
          <p:cNvSpPr txBox="1">
            <a:spLocks/>
          </p:cNvSpPr>
          <p:nvPr/>
        </p:nvSpPr>
        <p:spPr>
          <a:xfrm>
            <a:off x="7172022" y="3429000"/>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0" name="Content Placeholder 2">
            <a:extLst>
              <a:ext uri="{FF2B5EF4-FFF2-40B4-BE49-F238E27FC236}">
                <a16:creationId xmlns:a16="http://schemas.microsoft.com/office/drawing/2014/main" id="{F29AA5EC-99C4-8768-B81A-CAB7629FCD58}"/>
              </a:ext>
            </a:extLst>
          </p:cNvPr>
          <p:cNvSpPr txBox="1">
            <a:spLocks/>
          </p:cNvSpPr>
          <p:nvPr/>
        </p:nvSpPr>
        <p:spPr>
          <a:xfrm>
            <a:off x="8245501" y="3429000"/>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mature</a:t>
            </a:r>
          </a:p>
        </p:txBody>
      </p:sp>
      <p:sp>
        <p:nvSpPr>
          <p:cNvPr id="11" name="Content Placeholder 2">
            <a:extLst>
              <a:ext uri="{FF2B5EF4-FFF2-40B4-BE49-F238E27FC236}">
                <a16:creationId xmlns:a16="http://schemas.microsoft.com/office/drawing/2014/main" id="{4888DFB3-A0D8-473A-85AC-1AD2FAA17322}"/>
              </a:ext>
            </a:extLst>
          </p:cNvPr>
          <p:cNvSpPr txBox="1">
            <a:spLocks/>
          </p:cNvSpPr>
          <p:nvPr/>
        </p:nvSpPr>
        <p:spPr>
          <a:xfrm>
            <a:off x="1158990" y="4532296"/>
            <a:ext cx="58447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Someone that is not patient</a:t>
            </a:r>
          </a:p>
        </p:txBody>
      </p:sp>
      <p:sp>
        <p:nvSpPr>
          <p:cNvPr id="12" name="Content Placeholder 2">
            <a:extLst>
              <a:ext uri="{FF2B5EF4-FFF2-40B4-BE49-F238E27FC236}">
                <a16:creationId xmlns:a16="http://schemas.microsoft.com/office/drawing/2014/main" id="{09487BCE-C80F-0698-B716-7CA973D5FA65}"/>
              </a:ext>
            </a:extLst>
          </p:cNvPr>
          <p:cNvSpPr txBox="1">
            <a:spLocks/>
          </p:cNvSpPr>
          <p:nvPr/>
        </p:nvSpPr>
        <p:spPr>
          <a:xfrm>
            <a:off x="7172022" y="4532296"/>
            <a:ext cx="905180"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3" name="Content Placeholder 2">
            <a:extLst>
              <a:ext uri="{FF2B5EF4-FFF2-40B4-BE49-F238E27FC236}">
                <a16:creationId xmlns:a16="http://schemas.microsoft.com/office/drawing/2014/main" id="{10D89405-FC33-EAF4-4B9E-DF01F14D02B6}"/>
              </a:ext>
            </a:extLst>
          </p:cNvPr>
          <p:cNvSpPr txBox="1">
            <a:spLocks/>
          </p:cNvSpPr>
          <p:nvPr/>
        </p:nvSpPr>
        <p:spPr>
          <a:xfrm>
            <a:off x="8245501" y="4532296"/>
            <a:ext cx="2949133" cy="979712"/>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patient</a:t>
            </a:r>
          </a:p>
        </p:txBody>
      </p:sp>
    </p:spTree>
    <p:custDataLst>
      <p:tags r:id="rId1"/>
    </p:custDataLst>
    <p:extLst>
      <p:ext uri="{BB962C8B-B14F-4D97-AF65-F5344CB8AC3E}">
        <p14:creationId xmlns:p14="http://schemas.microsoft.com/office/powerpoint/2010/main" val="2842102052"/>
      </p:ext>
    </p:extLst>
  </p:cSld>
  <p:clrMapOvr>
    <a:masterClrMapping/>
  </p:clrMapOvr>
  <mc:AlternateContent xmlns:mc="http://schemas.openxmlformats.org/markup-compatibility/2006" xmlns:p14="http://schemas.microsoft.com/office/powerpoint/2010/main">
    <mc:Choice Requires="p14">
      <p:transition spd="slow" p14:dur="2000" advTm="7143"/>
    </mc:Choice>
    <mc:Fallback xmlns="">
      <p:transition spd="slow" advTm="714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500"/>
                                        <p:tgtEl>
                                          <p:spTgt spid="9"/>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500"/>
                                        <p:tgtEl>
                                          <p:spTgt spid="1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fade">
                                      <p:cBhvr>
                                        <p:cTn id="28" dur="500"/>
                                        <p:tgtEl>
                                          <p:spTgt spid="12"/>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P spid="9" grpId="0" animBg="1"/>
      <p:bldP spid="10" grpId="0" animBg="1"/>
      <p:bldP spid="11" grpId="0" animBg="1"/>
      <p:bldP spid="12" grpId="0" animBg="1"/>
      <p:bldP spid="1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Background pattern&#10;&#10;Description automatically generated">
            <a:extLst>
              <a:ext uri="{FF2B5EF4-FFF2-40B4-BE49-F238E27FC236}">
                <a16:creationId xmlns:a16="http://schemas.microsoft.com/office/drawing/2014/main" id="{0D2FA5DE-E420-B3F6-D5F5-9824BB934E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531224" y="391888"/>
            <a:ext cx="11338560" cy="1269152"/>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a:ea typeface="Andika"/>
                <a:cs typeface="Andika"/>
              </a:rPr>
              <a:t>Fill in the gaps</a:t>
            </a:r>
            <a:endParaRPr lang="en-GB"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0540703" y="282201"/>
            <a:ext cx="1651297" cy="2127582"/>
          </a:xfrm>
          <a:prstGeom prst="rect">
            <a:avLst/>
          </a:prstGeom>
        </p:spPr>
      </p:pic>
      <p:sp>
        <p:nvSpPr>
          <p:cNvPr id="2" name="Content Placeholder 2">
            <a:extLst>
              <a:ext uri="{FF2B5EF4-FFF2-40B4-BE49-F238E27FC236}">
                <a16:creationId xmlns:a16="http://schemas.microsoft.com/office/drawing/2014/main" id="{097BC430-8582-1B91-9D34-5DFEED2661ED}"/>
              </a:ext>
            </a:extLst>
          </p:cNvPr>
          <p:cNvSpPr>
            <a:spLocks noGrp="1"/>
          </p:cNvSpPr>
          <p:nvPr>
            <p:ph idx="1"/>
          </p:nvPr>
        </p:nvSpPr>
        <p:spPr>
          <a:xfrm>
            <a:off x="1178701"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anchor="ctr">
            <a:normAutofit/>
          </a:bodyPr>
          <a:lstStyle/>
          <a:p>
            <a:pPr marL="0" indent="0" algn="ctr">
              <a:buNone/>
            </a:pPr>
            <a:r>
              <a:rPr lang="en-GB" dirty="0">
                <a:solidFill>
                  <a:schemeClr val="bg1"/>
                </a:solidFill>
              </a:rPr>
              <a:t>im</a:t>
            </a:r>
          </a:p>
        </p:txBody>
      </p:sp>
      <p:sp>
        <p:nvSpPr>
          <p:cNvPr id="4" name="Content Placeholder 2">
            <a:extLst>
              <a:ext uri="{FF2B5EF4-FFF2-40B4-BE49-F238E27FC236}">
                <a16:creationId xmlns:a16="http://schemas.microsoft.com/office/drawing/2014/main" id="{A3DC23E6-BF14-8AD7-551D-94D46A0F72EA}"/>
              </a:ext>
            </a:extLst>
          </p:cNvPr>
          <p:cNvSpPr txBox="1">
            <a:spLocks/>
          </p:cNvSpPr>
          <p:nvPr/>
        </p:nvSpPr>
        <p:spPr>
          <a:xfrm>
            <a:off x="6530082" y="2045874"/>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5" name="Content Placeholder 2">
            <a:extLst>
              <a:ext uri="{FF2B5EF4-FFF2-40B4-BE49-F238E27FC236}">
                <a16:creationId xmlns:a16="http://schemas.microsoft.com/office/drawing/2014/main" id="{9C3B4137-EB16-9553-06BA-F87F6A73823E}"/>
              </a:ext>
            </a:extLst>
          </p:cNvPr>
          <p:cNvSpPr txBox="1">
            <a:spLocks/>
          </p:cNvSpPr>
          <p:nvPr/>
        </p:nvSpPr>
        <p:spPr>
          <a:xfrm>
            <a:off x="7591570" y="2045874"/>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material</a:t>
            </a:r>
          </a:p>
        </p:txBody>
      </p:sp>
      <p:sp>
        <p:nvSpPr>
          <p:cNvPr id="14" name="Content Placeholder 2">
            <a:extLst>
              <a:ext uri="{FF2B5EF4-FFF2-40B4-BE49-F238E27FC236}">
                <a16:creationId xmlns:a16="http://schemas.microsoft.com/office/drawing/2014/main" id="{540640E4-9BA3-57C8-9654-231552125FDF}"/>
              </a:ext>
            </a:extLst>
          </p:cNvPr>
          <p:cNvSpPr txBox="1">
            <a:spLocks/>
          </p:cNvSpPr>
          <p:nvPr/>
        </p:nvSpPr>
        <p:spPr>
          <a:xfrm>
            <a:off x="2240190" y="2045874"/>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5" name="Content Placeholder 2">
            <a:extLst>
              <a:ext uri="{FF2B5EF4-FFF2-40B4-BE49-F238E27FC236}">
                <a16:creationId xmlns:a16="http://schemas.microsoft.com/office/drawing/2014/main" id="{D9A86477-277B-F1A7-2038-C14A0A508D90}"/>
              </a:ext>
            </a:extLst>
          </p:cNvPr>
          <p:cNvSpPr txBox="1">
            <a:spLocks/>
          </p:cNvSpPr>
          <p:nvPr/>
        </p:nvSpPr>
        <p:spPr>
          <a:xfrm>
            <a:off x="3301680"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6" name="Content Placeholder 2">
            <a:extLst>
              <a:ext uri="{FF2B5EF4-FFF2-40B4-BE49-F238E27FC236}">
                <a16:creationId xmlns:a16="http://schemas.microsoft.com/office/drawing/2014/main" id="{5FB354E6-D698-3CCC-0487-1B214667E385}"/>
              </a:ext>
            </a:extLst>
          </p:cNvPr>
          <p:cNvSpPr txBox="1">
            <a:spLocks/>
          </p:cNvSpPr>
          <p:nvPr/>
        </p:nvSpPr>
        <p:spPr>
          <a:xfrm>
            <a:off x="3299649" y="2045874"/>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material</a:t>
            </a:r>
          </a:p>
        </p:txBody>
      </p:sp>
      <p:sp>
        <p:nvSpPr>
          <p:cNvPr id="17" name="Content Placeholder 2">
            <a:extLst>
              <a:ext uri="{FF2B5EF4-FFF2-40B4-BE49-F238E27FC236}">
                <a16:creationId xmlns:a16="http://schemas.microsoft.com/office/drawing/2014/main" id="{8736463F-35F4-0FC1-F6C8-D9046F2E0C85}"/>
              </a:ext>
            </a:extLst>
          </p:cNvPr>
          <p:cNvSpPr txBox="1">
            <a:spLocks/>
          </p:cNvSpPr>
          <p:nvPr/>
        </p:nvSpPr>
        <p:spPr>
          <a:xfrm>
            <a:off x="1173789"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18" name="Content Placeholder 2">
            <a:extLst>
              <a:ext uri="{FF2B5EF4-FFF2-40B4-BE49-F238E27FC236}">
                <a16:creationId xmlns:a16="http://schemas.microsoft.com/office/drawing/2014/main" id="{CEA915C7-AB0D-BE01-C092-A4E4F33F6B65}"/>
              </a:ext>
            </a:extLst>
          </p:cNvPr>
          <p:cNvSpPr txBox="1">
            <a:spLocks/>
          </p:cNvSpPr>
          <p:nvPr/>
        </p:nvSpPr>
        <p:spPr>
          <a:xfrm>
            <a:off x="6525170" y="2789309"/>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19" name="Content Placeholder 2">
            <a:extLst>
              <a:ext uri="{FF2B5EF4-FFF2-40B4-BE49-F238E27FC236}">
                <a16:creationId xmlns:a16="http://schemas.microsoft.com/office/drawing/2014/main" id="{4EA6B851-6F06-B399-6636-0B82F1BCC421}"/>
              </a:ext>
            </a:extLst>
          </p:cNvPr>
          <p:cNvSpPr txBox="1">
            <a:spLocks/>
          </p:cNvSpPr>
          <p:nvPr/>
        </p:nvSpPr>
        <p:spPr>
          <a:xfrm>
            <a:off x="3275026" y="2789309"/>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measurable</a:t>
            </a:r>
          </a:p>
        </p:txBody>
      </p:sp>
      <p:sp>
        <p:nvSpPr>
          <p:cNvPr id="20" name="Content Placeholder 2">
            <a:extLst>
              <a:ext uri="{FF2B5EF4-FFF2-40B4-BE49-F238E27FC236}">
                <a16:creationId xmlns:a16="http://schemas.microsoft.com/office/drawing/2014/main" id="{202B8357-0D86-2B75-A1F8-F738CC07DABC}"/>
              </a:ext>
            </a:extLst>
          </p:cNvPr>
          <p:cNvSpPr txBox="1">
            <a:spLocks/>
          </p:cNvSpPr>
          <p:nvPr/>
        </p:nvSpPr>
        <p:spPr>
          <a:xfrm>
            <a:off x="2235278" y="2789309"/>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1" name="Content Placeholder 2">
            <a:extLst>
              <a:ext uri="{FF2B5EF4-FFF2-40B4-BE49-F238E27FC236}">
                <a16:creationId xmlns:a16="http://schemas.microsoft.com/office/drawing/2014/main" id="{7CAFE8B1-156F-2FD0-D0D7-3D9CAEC755FA}"/>
              </a:ext>
            </a:extLst>
          </p:cNvPr>
          <p:cNvSpPr txBox="1">
            <a:spLocks/>
          </p:cNvSpPr>
          <p:nvPr/>
        </p:nvSpPr>
        <p:spPr>
          <a:xfrm>
            <a:off x="7577933" y="2789309"/>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3" name="Content Placeholder 2">
            <a:extLst>
              <a:ext uri="{FF2B5EF4-FFF2-40B4-BE49-F238E27FC236}">
                <a16:creationId xmlns:a16="http://schemas.microsoft.com/office/drawing/2014/main" id="{9C08197E-9336-BF21-BB32-A954ABA4BB35}"/>
              </a:ext>
            </a:extLst>
          </p:cNvPr>
          <p:cNvSpPr txBox="1">
            <a:spLocks/>
          </p:cNvSpPr>
          <p:nvPr/>
        </p:nvSpPr>
        <p:spPr>
          <a:xfrm>
            <a:off x="7591570" y="2789309"/>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measurable</a:t>
            </a:r>
          </a:p>
        </p:txBody>
      </p:sp>
      <p:sp>
        <p:nvSpPr>
          <p:cNvPr id="24" name="Content Placeholder 2">
            <a:extLst>
              <a:ext uri="{FF2B5EF4-FFF2-40B4-BE49-F238E27FC236}">
                <a16:creationId xmlns:a16="http://schemas.microsoft.com/office/drawing/2014/main" id="{AC84A1DB-CE97-1398-3C52-33C4D35C01EC}"/>
              </a:ext>
            </a:extLst>
          </p:cNvPr>
          <p:cNvSpPr txBox="1">
            <a:spLocks/>
          </p:cNvSpPr>
          <p:nvPr/>
        </p:nvSpPr>
        <p:spPr>
          <a:xfrm>
            <a:off x="1198412"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5" name="Content Placeholder 2">
            <a:extLst>
              <a:ext uri="{FF2B5EF4-FFF2-40B4-BE49-F238E27FC236}">
                <a16:creationId xmlns:a16="http://schemas.microsoft.com/office/drawing/2014/main" id="{90BE0806-74D9-1360-F77A-5BAD097799DD}"/>
              </a:ext>
            </a:extLst>
          </p:cNvPr>
          <p:cNvSpPr txBox="1">
            <a:spLocks/>
          </p:cNvSpPr>
          <p:nvPr/>
        </p:nvSpPr>
        <p:spPr>
          <a:xfrm>
            <a:off x="6549793" y="3535316"/>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6" name="Content Placeholder 2">
            <a:extLst>
              <a:ext uri="{FF2B5EF4-FFF2-40B4-BE49-F238E27FC236}">
                <a16:creationId xmlns:a16="http://schemas.microsoft.com/office/drawing/2014/main" id="{166298A6-2D8B-6684-74B3-91D3EB0FB5C4}"/>
              </a:ext>
            </a:extLst>
          </p:cNvPr>
          <p:cNvSpPr txBox="1">
            <a:spLocks/>
          </p:cNvSpPr>
          <p:nvPr/>
        </p:nvSpPr>
        <p:spPr>
          <a:xfrm>
            <a:off x="7611281" y="3535316"/>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perfect</a:t>
            </a:r>
          </a:p>
        </p:txBody>
      </p:sp>
      <p:sp>
        <p:nvSpPr>
          <p:cNvPr id="27" name="Content Placeholder 2">
            <a:extLst>
              <a:ext uri="{FF2B5EF4-FFF2-40B4-BE49-F238E27FC236}">
                <a16:creationId xmlns:a16="http://schemas.microsoft.com/office/drawing/2014/main" id="{1267F882-A605-5664-2091-EFC93BDFB9E4}"/>
              </a:ext>
            </a:extLst>
          </p:cNvPr>
          <p:cNvSpPr txBox="1">
            <a:spLocks/>
          </p:cNvSpPr>
          <p:nvPr/>
        </p:nvSpPr>
        <p:spPr>
          <a:xfrm>
            <a:off x="2259901" y="3535316"/>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8" name="Content Placeholder 2">
            <a:extLst>
              <a:ext uri="{FF2B5EF4-FFF2-40B4-BE49-F238E27FC236}">
                <a16:creationId xmlns:a16="http://schemas.microsoft.com/office/drawing/2014/main" id="{59B0C5CE-F897-36BB-BB3F-9A9EB25040D7}"/>
              </a:ext>
            </a:extLst>
          </p:cNvPr>
          <p:cNvSpPr txBox="1">
            <a:spLocks/>
          </p:cNvSpPr>
          <p:nvPr/>
        </p:nvSpPr>
        <p:spPr>
          <a:xfrm>
            <a:off x="3321391"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29" name="Content Placeholder 2">
            <a:extLst>
              <a:ext uri="{FF2B5EF4-FFF2-40B4-BE49-F238E27FC236}">
                <a16:creationId xmlns:a16="http://schemas.microsoft.com/office/drawing/2014/main" id="{7F8612AA-74F0-E53F-47A1-5AD06F4429B4}"/>
              </a:ext>
            </a:extLst>
          </p:cNvPr>
          <p:cNvSpPr txBox="1">
            <a:spLocks/>
          </p:cNvSpPr>
          <p:nvPr/>
        </p:nvSpPr>
        <p:spPr>
          <a:xfrm>
            <a:off x="3319360" y="3535316"/>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perfect</a:t>
            </a:r>
          </a:p>
        </p:txBody>
      </p:sp>
      <p:sp>
        <p:nvSpPr>
          <p:cNvPr id="30" name="Content Placeholder 2">
            <a:extLst>
              <a:ext uri="{FF2B5EF4-FFF2-40B4-BE49-F238E27FC236}">
                <a16:creationId xmlns:a16="http://schemas.microsoft.com/office/drawing/2014/main" id="{980DC224-D0DB-475B-B92D-A4E160172DC1}"/>
              </a:ext>
            </a:extLst>
          </p:cNvPr>
          <p:cNvSpPr txBox="1">
            <a:spLocks/>
          </p:cNvSpPr>
          <p:nvPr/>
        </p:nvSpPr>
        <p:spPr>
          <a:xfrm>
            <a:off x="1196381" y="3535316"/>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31" name="Content Placeholder 2">
            <a:extLst>
              <a:ext uri="{FF2B5EF4-FFF2-40B4-BE49-F238E27FC236}">
                <a16:creationId xmlns:a16="http://schemas.microsoft.com/office/drawing/2014/main" id="{BDFE5B24-DB29-8B82-56F5-41D2EB5AFE0F}"/>
              </a:ext>
            </a:extLst>
          </p:cNvPr>
          <p:cNvSpPr txBox="1">
            <a:spLocks/>
          </p:cNvSpPr>
          <p:nvPr/>
        </p:nvSpPr>
        <p:spPr>
          <a:xfrm>
            <a:off x="1198412"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32" name="Content Placeholder 2">
            <a:extLst>
              <a:ext uri="{FF2B5EF4-FFF2-40B4-BE49-F238E27FC236}">
                <a16:creationId xmlns:a16="http://schemas.microsoft.com/office/drawing/2014/main" id="{1C657098-091B-CEBA-4377-0E8F2934BBD3}"/>
              </a:ext>
            </a:extLst>
          </p:cNvPr>
          <p:cNvSpPr txBox="1">
            <a:spLocks/>
          </p:cNvSpPr>
          <p:nvPr/>
        </p:nvSpPr>
        <p:spPr>
          <a:xfrm>
            <a:off x="6549793" y="4313938"/>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3" name="Content Placeholder 2">
            <a:extLst>
              <a:ext uri="{FF2B5EF4-FFF2-40B4-BE49-F238E27FC236}">
                <a16:creationId xmlns:a16="http://schemas.microsoft.com/office/drawing/2014/main" id="{31DDD769-F4D9-60F5-7DF7-D7131143CCED}"/>
              </a:ext>
            </a:extLst>
          </p:cNvPr>
          <p:cNvSpPr txBox="1">
            <a:spLocks/>
          </p:cNvSpPr>
          <p:nvPr/>
        </p:nvSpPr>
        <p:spPr>
          <a:xfrm>
            <a:off x="7611281" y="4313938"/>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polite</a:t>
            </a:r>
          </a:p>
        </p:txBody>
      </p:sp>
      <p:sp>
        <p:nvSpPr>
          <p:cNvPr id="34" name="Content Placeholder 2">
            <a:extLst>
              <a:ext uri="{FF2B5EF4-FFF2-40B4-BE49-F238E27FC236}">
                <a16:creationId xmlns:a16="http://schemas.microsoft.com/office/drawing/2014/main" id="{2BEDD157-ABE5-78DB-AE23-6935632689A9}"/>
              </a:ext>
            </a:extLst>
          </p:cNvPr>
          <p:cNvSpPr txBox="1">
            <a:spLocks/>
          </p:cNvSpPr>
          <p:nvPr/>
        </p:nvSpPr>
        <p:spPr>
          <a:xfrm>
            <a:off x="2259901" y="4313938"/>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5" name="Content Placeholder 2">
            <a:extLst>
              <a:ext uri="{FF2B5EF4-FFF2-40B4-BE49-F238E27FC236}">
                <a16:creationId xmlns:a16="http://schemas.microsoft.com/office/drawing/2014/main" id="{85592EDC-EB21-0C75-8ECD-53C8E7C52A1A}"/>
              </a:ext>
            </a:extLst>
          </p:cNvPr>
          <p:cNvSpPr txBox="1">
            <a:spLocks/>
          </p:cNvSpPr>
          <p:nvPr/>
        </p:nvSpPr>
        <p:spPr>
          <a:xfrm>
            <a:off x="3321391"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6" name="Content Placeholder 2">
            <a:extLst>
              <a:ext uri="{FF2B5EF4-FFF2-40B4-BE49-F238E27FC236}">
                <a16:creationId xmlns:a16="http://schemas.microsoft.com/office/drawing/2014/main" id="{88E5F4A2-33A8-1A79-921D-5212C54BD08E}"/>
              </a:ext>
            </a:extLst>
          </p:cNvPr>
          <p:cNvSpPr txBox="1">
            <a:spLocks/>
          </p:cNvSpPr>
          <p:nvPr/>
        </p:nvSpPr>
        <p:spPr>
          <a:xfrm>
            <a:off x="3319360" y="4313938"/>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polite</a:t>
            </a:r>
          </a:p>
        </p:txBody>
      </p:sp>
      <p:sp>
        <p:nvSpPr>
          <p:cNvPr id="37" name="Content Placeholder 2">
            <a:extLst>
              <a:ext uri="{FF2B5EF4-FFF2-40B4-BE49-F238E27FC236}">
                <a16:creationId xmlns:a16="http://schemas.microsoft.com/office/drawing/2014/main" id="{49A3A042-B74F-2098-523A-9BC58AF5F9FB}"/>
              </a:ext>
            </a:extLst>
          </p:cNvPr>
          <p:cNvSpPr txBox="1">
            <a:spLocks/>
          </p:cNvSpPr>
          <p:nvPr/>
        </p:nvSpPr>
        <p:spPr>
          <a:xfrm>
            <a:off x="1196381"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
        <p:nvSpPr>
          <p:cNvPr id="38" name="Content Placeholder 2">
            <a:extLst>
              <a:ext uri="{FF2B5EF4-FFF2-40B4-BE49-F238E27FC236}">
                <a16:creationId xmlns:a16="http://schemas.microsoft.com/office/drawing/2014/main" id="{D0830919-922E-95F2-1CA3-A93A7318899E}"/>
              </a:ext>
            </a:extLst>
          </p:cNvPr>
          <p:cNvSpPr txBox="1">
            <a:spLocks/>
          </p:cNvSpPr>
          <p:nvPr/>
        </p:nvSpPr>
        <p:spPr>
          <a:xfrm>
            <a:off x="6547762" y="5092560"/>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39" name="Content Placeholder 2">
            <a:extLst>
              <a:ext uri="{FF2B5EF4-FFF2-40B4-BE49-F238E27FC236}">
                <a16:creationId xmlns:a16="http://schemas.microsoft.com/office/drawing/2014/main" id="{90DE7FB3-7A6F-92CE-2817-51175E1E6CC9}"/>
              </a:ext>
            </a:extLst>
          </p:cNvPr>
          <p:cNvSpPr txBox="1">
            <a:spLocks/>
          </p:cNvSpPr>
          <p:nvPr/>
        </p:nvSpPr>
        <p:spPr>
          <a:xfrm>
            <a:off x="3297618" y="5092560"/>
            <a:ext cx="307209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migrate</a:t>
            </a:r>
          </a:p>
        </p:txBody>
      </p:sp>
      <p:sp>
        <p:nvSpPr>
          <p:cNvPr id="40" name="Content Placeholder 2">
            <a:extLst>
              <a:ext uri="{FF2B5EF4-FFF2-40B4-BE49-F238E27FC236}">
                <a16:creationId xmlns:a16="http://schemas.microsoft.com/office/drawing/2014/main" id="{2362F7C0-1EDA-D386-FC97-33265C6C471F}"/>
              </a:ext>
            </a:extLst>
          </p:cNvPr>
          <p:cNvSpPr txBox="1">
            <a:spLocks/>
          </p:cNvSpPr>
          <p:nvPr/>
        </p:nvSpPr>
        <p:spPr>
          <a:xfrm>
            <a:off x="2257870" y="5092560"/>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1" name="Content Placeholder 2">
            <a:extLst>
              <a:ext uri="{FF2B5EF4-FFF2-40B4-BE49-F238E27FC236}">
                <a16:creationId xmlns:a16="http://schemas.microsoft.com/office/drawing/2014/main" id="{9B770621-7A0E-E5F4-6D14-38BFCF63D919}"/>
              </a:ext>
            </a:extLst>
          </p:cNvPr>
          <p:cNvSpPr txBox="1">
            <a:spLocks/>
          </p:cNvSpPr>
          <p:nvPr/>
        </p:nvSpPr>
        <p:spPr>
          <a:xfrm>
            <a:off x="7600525" y="5092560"/>
            <a:ext cx="2938147"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2" name="Content Placeholder 2">
            <a:extLst>
              <a:ext uri="{FF2B5EF4-FFF2-40B4-BE49-F238E27FC236}">
                <a16:creationId xmlns:a16="http://schemas.microsoft.com/office/drawing/2014/main" id="{AECCE63A-94B3-951D-DE88-1D087451CF7B}"/>
              </a:ext>
            </a:extLst>
          </p:cNvPr>
          <p:cNvSpPr txBox="1">
            <a:spLocks/>
          </p:cNvSpPr>
          <p:nvPr/>
        </p:nvSpPr>
        <p:spPr>
          <a:xfrm>
            <a:off x="7614162" y="5092560"/>
            <a:ext cx="294913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migrate</a:t>
            </a:r>
          </a:p>
        </p:txBody>
      </p:sp>
      <p:sp>
        <p:nvSpPr>
          <p:cNvPr id="43" name="Content Placeholder 2">
            <a:extLst>
              <a:ext uri="{FF2B5EF4-FFF2-40B4-BE49-F238E27FC236}">
                <a16:creationId xmlns:a16="http://schemas.microsoft.com/office/drawing/2014/main" id="{121D6FC2-1313-38F7-35E8-3AED511F0C25}"/>
              </a:ext>
            </a:extLst>
          </p:cNvPr>
          <p:cNvSpPr txBox="1">
            <a:spLocks/>
          </p:cNvSpPr>
          <p:nvPr/>
        </p:nvSpPr>
        <p:spPr>
          <a:xfrm>
            <a:off x="1198412"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4" name="Content Placeholder 2">
            <a:extLst>
              <a:ext uri="{FF2B5EF4-FFF2-40B4-BE49-F238E27FC236}">
                <a16:creationId xmlns:a16="http://schemas.microsoft.com/office/drawing/2014/main" id="{C6E08182-2556-384C-C487-2661A9C06C5B}"/>
              </a:ext>
            </a:extLst>
          </p:cNvPr>
          <p:cNvSpPr txBox="1">
            <a:spLocks/>
          </p:cNvSpPr>
          <p:nvPr/>
        </p:nvSpPr>
        <p:spPr>
          <a:xfrm>
            <a:off x="6549793" y="5863567"/>
            <a:ext cx="905180"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5" name="Content Placeholder 2">
            <a:extLst>
              <a:ext uri="{FF2B5EF4-FFF2-40B4-BE49-F238E27FC236}">
                <a16:creationId xmlns:a16="http://schemas.microsoft.com/office/drawing/2014/main" id="{6FFC4ECF-0E55-0D65-97C4-832C6CBB6587}"/>
              </a:ext>
            </a:extLst>
          </p:cNvPr>
          <p:cNvSpPr txBox="1">
            <a:spLocks/>
          </p:cNvSpPr>
          <p:nvPr/>
        </p:nvSpPr>
        <p:spPr>
          <a:xfrm>
            <a:off x="7611281" y="5863567"/>
            <a:ext cx="2949133"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rgbClr val="FFFF00"/>
                </a:solidFill>
              </a:rPr>
              <a:t>im</a:t>
            </a:r>
            <a:r>
              <a:rPr lang="en-GB" dirty="0">
                <a:solidFill>
                  <a:schemeClr val="bg1"/>
                </a:solidFill>
              </a:rPr>
              <a:t>plant</a:t>
            </a:r>
          </a:p>
        </p:txBody>
      </p:sp>
      <p:sp>
        <p:nvSpPr>
          <p:cNvPr id="46" name="Content Placeholder 2">
            <a:extLst>
              <a:ext uri="{FF2B5EF4-FFF2-40B4-BE49-F238E27FC236}">
                <a16:creationId xmlns:a16="http://schemas.microsoft.com/office/drawing/2014/main" id="{AFCA321A-2675-58F1-1A8A-51190BE64E5C}"/>
              </a:ext>
            </a:extLst>
          </p:cNvPr>
          <p:cNvSpPr txBox="1">
            <a:spLocks/>
          </p:cNvSpPr>
          <p:nvPr/>
        </p:nvSpPr>
        <p:spPr>
          <a:xfrm>
            <a:off x="2259901" y="5863567"/>
            <a:ext cx="905181" cy="609598"/>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7" name="Content Placeholder 2">
            <a:extLst>
              <a:ext uri="{FF2B5EF4-FFF2-40B4-BE49-F238E27FC236}">
                <a16:creationId xmlns:a16="http://schemas.microsoft.com/office/drawing/2014/main" id="{C128A097-A675-83B5-1092-A66ECDD399A9}"/>
              </a:ext>
            </a:extLst>
          </p:cNvPr>
          <p:cNvSpPr txBox="1">
            <a:spLocks/>
          </p:cNvSpPr>
          <p:nvPr/>
        </p:nvSpPr>
        <p:spPr>
          <a:xfrm>
            <a:off x="3321391"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a:t>
            </a:r>
          </a:p>
        </p:txBody>
      </p:sp>
      <p:sp>
        <p:nvSpPr>
          <p:cNvPr id="48" name="Content Placeholder 2">
            <a:extLst>
              <a:ext uri="{FF2B5EF4-FFF2-40B4-BE49-F238E27FC236}">
                <a16:creationId xmlns:a16="http://schemas.microsoft.com/office/drawing/2014/main" id="{BE466347-7374-F1EC-6202-BE22D67BB084}"/>
              </a:ext>
            </a:extLst>
          </p:cNvPr>
          <p:cNvSpPr txBox="1">
            <a:spLocks/>
          </p:cNvSpPr>
          <p:nvPr/>
        </p:nvSpPr>
        <p:spPr>
          <a:xfrm>
            <a:off x="3319360" y="5863567"/>
            <a:ext cx="3072093"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plant</a:t>
            </a:r>
          </a:p>
        </p:txBody>
      </p:sp>
      <p:sp>
        <p:nvSpPr>
          <p:cNvPr id="49" name="Content Placeholder 2">
            <a:extLst>
              <a:ext uri="{FF2B5EF4-FFF2-40B4-BE49-F238E27FC236}">
                <a16:creationId xmlns:a16="http://schemas.microsoft.com/office/drawing/2014/main" id="{CBC06233-CD11-3F02-7E85-15BFE5009CB3}"/>
              </a:ext>
            </a:extLst>
          </p:cNvPr>
          <p:cNvSpPr txBox="1">
            <a:spLocks/>
          </p:cNvSpPr>
          <p:nvPr/>
        </p:nvSpPr>
        <p:spPr>
          <a:xfrm>
            <a:off x="1196381" y="5863567"/>
            <a:ext cx="905181" cy="609598"/>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dirty="0">
                <a:solidFill>
                  <a:schemeClr val="bg1"/>
                </a:solidFill>
              </a:rPr>
              <a:t>im</a:t>
            </a:r>
          </a:p>
        </p:txBody>
      </p:sp>
    </p:spTree>
    <p:custDataLst>
      <p:tags r:id="rId1"/>
    </p:custDataLst>
    <p:extLst>
      <p:ext uri="{BB962C8B-B14F-4D97-AF65-F5344CB8AC3E}">
        <p14:creationId xmlns:p14="http://schemas.microsoft.com/office/powerpoint/2010/main" val="260233804"/>
      </p:ext>
    </p:extLst>
  </p:cSld>
  <p:clrMapOvr>
    <a:masterClrMapping/>
  </p:clrMapOvr>
  <mc:AlternateContent xmlns:mc="http://schemas.openxmlformats.org/markup-compatibility/2006" xmlns:p14="http://schemas.microsoft.com/office/powerpoint/2010/main">
    <mc:Choice Requires="p14">
      <p:transition spd="slow" p14:dur="2000" advTm="8131"/>
    </mc:Choice>
    <mc:Fallback xmlns="">
      <p:transition spd="slow" advTm="8131"/>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Effect transition="in" filter="fade">
                                      <p:cBhvr>
                                        <p:cTn id="17" dur="500"/>
                                        <p:tgtEl>
                                          <p:spTgt spid="29"/>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30"/>
                                        </p:tgtEl>
                                        <p:attrNameLst>
                                          <p:attrName>style.visibility</p:attrName>
                                        </p:attrNameLst>
                                      </p:cBhvr>
                                      <p:to>
                                        <p:strVal val="visible"/>
                                      </p:to>
                                    </p:set>
                                    <p:animEffect transition="in" filter="fade">
                                      <p:cBhvr>
                                        <p:cTn id="20" dur="500"/>
                                        <p:tgtEl>
                                          <p:spTgt spid="30"/>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36"/>
                                        </p:tgtEl>
                                        <p:attrNameLst>
                                          <p:attrName>style.visibility</p:attrName>
                                        </p:attrNameLst>
                                      </p:cBhvr>
                                      <p:to>
                                        <p:strVal val="visible"/>
                                      </p:to>
                                    </p:set>
                                    <p:animEffect transition="in" filter="fade">
                                      <p:cBhvr>
                                        <p:cTn id="25" dur="500"/>
                                        <p:tgtEl>
                                          <p:spTgt spid="36"/>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42"/>
                                        </p:tgtEl>
                                        <p:attrNameLst>
                                          <p:attrName>style.visibility</p:attrName>
                                        </p:attrNameLst>
                                      </p:cBhvr>
                                      <p:to>
                                        <p:strVal val="visible"/>
                                      </p:to>
                                    </p:set>
                                    <p:animEffect transition="in" filter="fade">
                                      <p:cBhvr>
                                        <p:cTn id="30" dur="500"/>
                                        <p:tgtEl>
                                          <p:spTgt spid="42"/>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48"/>
                                        </p:tgtEl>
                                        <p:attrNameLst>
                                          <p:attrName>style.visibility</p:attrName>
                                        </p:attrNameLst>
                                      </p:cBhvr>
                                      <p:to>
                                        <p:strVal val="visible"/>
                                      </p:to>
                                    </p:set>
                                    <p:animEffect transition="in" filter="fade">
                                      <p:cBhvr>
                                        <p:cTn id="35" dur="500"/>
                                        <p:tgtEl>
                                          <p:spTgt spid="48"/>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fade">
                                      <p:cBhvr>
                                        <p:cTn id="38"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3" grpId="0" animBg="1"/>
      <p:bldP spid="29" grpId="0" animBg="1"/>
      <p:bldP spid="30" grpId="0" animBg="1"/>
      <p:bldP spid="36" grpId="0" animBg="1"/>
      <p:bldP spid="42" grpId="0" animBg="1"/>
      <p:bldP spid="48" grpId="0" animBg="1"/>
      <p:bldP spid="49"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82E87452-DA1A-483C-A198-7B9F7A7FEF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Acting younger than your age or not behaving responsibly. If someone throws a tantrum over a small problem, they are being immature.</a:t>
            </a:r>
          </a:p>
        </p:txBody>
      </p:sp>
      <p:sp>
        <p:nvSpPr>
          <p:cNvPr id="2" name="TextBox 1">
            <a:extLst>
              <a:ext uri="{FF2B5EF4-FFF2-40B4-BE49-F238E27FC236}">
                <a16:creationId xmlns:a16="http://schemas.microsoft.com/office/drawing/2014/main" id="{871F52B6-B1E5-A1FF-1BD3-5FF6AF4DC0F8}"/>
              </a:ext>
            </a:extLst>
          </p:cNvPr>
          <p:cNvSpPr txBox="1"/>
          <p:nvPr/>
        </p:nvSpPr>
        <p:spPr>
          <a:xfrm>
            <a:off x="6135476" y="4275784"/>
            <a:ext cx="3701143" cy="1323439"/>
          </a:xfrm>
          <a:prstGeom prst="rect">
            <a:avLst/>
          </a:prstGeom>
          <a:noFill/>
        </p:spPr>
        <p:txBody>
          <a:bodyPr wrap="square" rtlCol="0">
            <a:spAutoFit/>
          </a:bodyPr>
          <a:lstStyle/>
          <a:p>
            <a:r>
              <a:rPr lang="en-GB" sz="8000" dirty="0">
                <a:solidFill>
                  <a:schemeClr val="bg1"/>
                </a:solidFill>
              </a:rPr>
              <a:t>mature</a:t>
            </a:r>
          </a:p>
        </p:txBody>
      </p:sp>
      <p:sp>
        <p:nvSpPr>
          <p:cNvPr id="5" name="TextBox 4">
            <a:extLst>
              <a:ext uri="{FF2B5EF4-FFF2-40B4-BE49-F238E27FC236}">
                <a16:creationId xmlns:a16="http://schemas.microsoft.com/office/drawing/2014/main" id="{A43770E1-C2E2-7310-4685-856705535BBF}"/>
              </a:ext>
            </a:extLst>
          </p:cNvPr>
          <p:cNvSpPr txBox="1"/>
          <p:nvPr/>
        </p:nvSpPr>
        <p:spPr>
          <a:xfrm>
            <a:off x="2477076" y="4275658"/>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7" name="Picture 6" descr="A picture containing toy, vector graphics&#10;&#10;Description automatically generated">
            <a:extLst>
              <a:ext uri="{FF2B5EF4-FFF2-40B4-BE49-F238E27FC236}">
                <a16:creationId xmlns:a16="http://schemas.microsoft.com/office/drawing/2014/main" id="{3083C170-2DD3-02C9-FE84-6A0FB64A0C3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8038" y="3192134"/>
            <a:ext cx="4427378" cy="3490737"/>
          </a:xfrm>
          <a:prstGeom prst="rect">
            <a:avLst/>
          </a:prstGeom>
        </p:spPr>
      </p:pic>
      <p:sp>
        <p:nvSpPr>
          <p:cNvPr id="4" name="TextBox 3">
            <a:extLst>
              <a:ext uri="{FF2B5EF4-FFF2-40B4-BE49-F238E27FC236}">
                <a16:creationId xmlns:a16="http://schemas.microsoft.com/office/drawing/2014/main" id="{0A0A24F3-8CF0-3F70-8E63-53520E2EF253}"/>
              </a:ext>
            </a:extLst>
          </p:cNvPr>
          <p:cNvSpPr txBox="1"/>
          <p:nvPr/>
        </p:nvSpPr>
        <p:spPr>
          <a:xfrm>
            <a:off x="8401211" y="5503808"/>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4185046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FE1E090-0903-8796-83F6-392B4A99B9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Living forever and never dying. In stories, some characters like gods or superheroes are immortal.</a:t>
            </a:r>
          </a:p>
        </p:txBody>
      </p:sp>
      <p:sp>
        <p:nvSpPr>
          <p:cNvPr id="2" name="TextBox 1">
            <a:extLst>
              <a:ext uri="{FF2B5EF4-FFF2-40B4-BE49-F238E27FC236}">
                <a16:creationId xmlns:a16="http://schemas.microsoft.com/office/drawing/2014/main" id="{871F52B6-B1E5-A1FF-1BD3-5FF6AF4DC0F8}"/>
              </a:ext>
            </a:extLst>
          </p:cNvPr>
          <p:cNvSpPr txBox="1"/>
          <p:nvPr/>
        </p:nvSpPr>
        <p:spPr>
          <a:xfrm>
            <a:off x="5789286" y="3650174"/>
            <a:ext cx="3701143" cy="1323439"/>
          </a:xfrm>
          <a:prstGeom prst="rect">
            <a:avLst/>
          </a:prstGeom>
          <a:noFill/>
        </p:spPr>
        <p:txBody>
          <a:bodyPr wrap="square" rtlCol="0">
            <a:spAutoFit/>
          </a:bodyPr>
          <a:lstStyle/>
          <a:p>
            <a:r>
              <a:rPr lang="en-GB" sz="8000" dirty="0">
                <a:solidFill>
                  <a:schemeClr val="bg1"/>
                </a:solidFill>
              </a:rPr>
              <a:t>mortal</a:t>
            </a:r>
          </a:p>
        </p:txBody>
      </p:sp>
      <p:sp>
        <p:nvSpPr>
          <p:cNvPr id="5" name="TextBox 4">
            <a:extLst>
              <a:ext uri="{FF2B5EF4-FFF2-40B4-BE49-F238E27FC236}">
                <a16:creationId xmlns:a16="http://schemas.microsoft.com/office/drawing/2014/main" id="{A43770E1-C2E2-7310-4685-856705535BBF}"/>
              </a:ext>
            </a:extLst>
          </p:cNvPr>
          <p:cNvSpPr txBox="1"/>
          <p:nvPr/>
        </p:nvSpPr>
        <p:spPr>
          <a:xfrm>
            <a:off x="2082310" y="3641210"/>
            <a:ext cx="3905794" cy="1323439"/>
          </a:xfrm>
          <a:prstGeom prst="rect">
            <a:avLst/>
          </a:prstGeom>
          <a:noFill/>
        </p:spPr>
        <p:txBody>
          <a:bodyPr wrap="square" rtlCol="0">
            <a:spAutoFit/>
          </a:bodyPr>
          <a:lstStyle/>
          <a:p>
            <a:pPr algn="r"/>
            <a:r>
              <a:rPr lang="en-GB" sz="8000" b="1" u="sng" dirty="0">
                <a:solidFill>
                  <a:schemeClr val="bg1"/>
                </a:solidFill>
              </a:rPr>
              <a:t>im</a:t>
            </a:r>
          </a:p>
        </p:txBody>
      </p:sp>
      <p:sp>
        <p:nvSpPr>
          <p:cNvPr id="4" name="TextBox 3">
            <a:extLst>
              <a:ext uri="{FF2B5EF4-FFF2-40B4-BE49-F238E27FC236}">
                <a16:creationId xmlns:a16="http://schemas.microsoft.com/office/drawing/2014/main" id="{7AEA210D-05C3-3936-A7D1-D94F16A45805}"/>
              </a:ext>
            </a:extLst>
          </p:cNvPr>
          <p:cNvSpPr txBox="1"/>
          <p:nvPr/>
        </p:nvSpPr>
        <p:spPr>
          <a:xfrm>
            <a:off x="7735002" y="5063721"/>
            <a:ext cx="3701143" cy="369332"/>
          </a:xfrm>
          <a:prstGeom prst="rect">
            <a:avLst/>
          </a:prstGeom>
          <a:noFill/>
        </p:spPr>
        <p:txBody>
          <a:bodyPr wrap="square" rtlCol="0">
            <a:spAutoFit/>
          </a:bodyPr>
          <a:lstStyle/>
          <a:p>
            <a:r>
              <a:rPr lang="en-GB" dirty="0">
                <a:solidFill>
                  <a:schemeClr val="bg1"/>
                </a:solidFill>
              </a:rPr>
              <a:t>‘Mort’ usually relates to death.</a:t>
            </a:r>
          </a:p>
        </p:txBody>
      </p:sp>
      <p:pic>
        <p:nvPicPr>
          <p:cNvPr id="6" name="Picture 5" descr="A picture containing wheel&#10;&#10;Description automatically generated">
            <a:extLst>
              <a:ext uri="{FF2B5EF4-FFF2-40B4-BE49-F238E27FC236}">
                <a16:creationId xmlns:a16="http://schemas.microsoft.com/office/drawing/2014/main" id="{4F69C96F-8227-A171-9315-B777F0A5BCC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2568459"/>
            <a:ext cx="4342450" cy="4051442"/>
          </a:xfrm>
          <a:prstGeom prst="rect">
            <a:avLst/>
          </a:prstGeom>
        </p:spPr>
      </p:pic>
    </p:spTree>
    <p:extLst>
      <p:ext uri="{BB962C8B-B14F-4D97-AF65-F5344CB8AC3E}">
        <p14:creationId xmlns:p14="http://schemas.microsoft.com/office/powerpoint/2010/main" val="1463621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0ECB0474-30C3-A981-A868-2E742A2B079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Something that can’t happen or be done, no matter how hard you try. </a:t>
            </a:r>
          </a:p>
          <a:p>
            <a:pPr marL="0" indent="0" algn="ctr">
              <a:buNone/>
            </a:pPr>
            <a:endParaRPr lang="en-GB" sz="4400" dirty="0">
              <a:solidFill>
                <a:schemeClr val="bg1"/>
              </a:solidFill>
            </a:endParaRPr>
          </a:p>
          <a:p>
            <a:pPr marL="0" indent="0" algn="ctr">
              <a:buNone/>
            </a:pPr>
            <a:r>
              <a:rPr lang="en-GB" sz="4400" dirty="0">
                <a:solidFill>
                  <a:schemeClr val="bg1"/>
                </a:solidFill>
              </a:rPr>
              <a:t>It’s impossible for people to fly without help.</a:t>
            </a:r>
          </a:p>
        </p:txBody>
      </p:sp>
      <p:sp>
        <p:nvSpPr>
          <p:cNvPr id="2" name="TextBox 1">
            <a:extLst>
              <a:ext uri="{FF2B5EF4-FFF2-40B4-BE49-F238E27FC236}">
                <a16:creationId xmlns:a16="http://schemas.microsoft.com/office/drawing/2014/main" id="{871F52B6-B1E5-A1FF-1BD3-5FF6AF4DC0F8}"/>
              </a:ext>
            </a:extLst>
          </p:cNvPr>
          <p:cNvSpPr txBox="1"/>
          <p:nvPr/>
        </p:nvSpPr>
        <p:spPr>
          <a:xfrm>
            <a:off x="5367828" y="4529750"/>
            <a:ext cx="5423647" cy="1323439"/>
          </a:xfrm>
          <a:prstGeom prst="rect">
            <a:avLst/>
          </a:prstGeom>
          <a:noFill/>
        </p:spPr>
        <p:txBody>
          <a:bodyPr wrap="square" rtlCol="0">
            <a:spAutoFit/>
          </a:bodyPr>
          <a:lstStyle/>
          <a:p>
            <a:r>
              <a:rPr lang="en-GB" sz="8000" dirty="0">
                <a:solidFill>
                  <a:schemeClr val="bg1"/>
                </a:solidFill>
              </a:rPr>
              <a:t>possible</a:t>
            </a:r>
          </a:p>
        </p:txBody>
      </p:sp>
      <p:sp>
        <p:nvSpPr>
          <p:cNvPr id="5" name="TextBox 4">
            <a:extLst>
              <a:ext uri="{FF2B5EF4-FFF2-40B4-BE49-F238E27FC236}">
                <a16:creationId xmlns:a16="http://schemas.microsoft.com/office/drawing/2014/main" id="{A43770E1-C2E2-7310-4685-856705535BBF}"/>
              </a:ext>
            </a:extLst>
          </p:cNvPr>
          <p:cNvSpPr txBox="1"/>
          <p:nvPr/>
        </p:nvSpPr>
        <p:spPr>
          <a:xfrm>
            <a:off x="1603278" y="4529750"/>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2CB92B33-9A85-31AC-FB4D-9BBEA35CFBE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03278" y="4117374"/>
            <a:ext cx="2014760" cy="2595879"/>
          </a:xfrm>
          <a:prstGeom prst="rect">
            <a:avLst/>
          </a:prstGeom>
        </p:spPr>
      </p:pic>
    </p:spTree>
    <p:extLst>
      <p:ext uri="{BB962C8B-B14F-4D97-AF65-F5344CB8AC3E}">
        <p14:creationId xmlns:p14="http://schemas.microsoft.com/office/powerpoint/2010/main" val="2634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BB56190A-4DF3-0874-322A-342CD813AF6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able to wait calmly. If you get upset when things take too long, you’re being impatient.</a:t>
            </a:r>
          </a:p>
        </p:txBody>
      </p:sp>
      <p:sp>
        <p:nvSpPr>
          <p:cNvPr id="2" name="TextBox 1">
            <a:extLst>
              <a:ext uri="{FF2B5EF4-FFF2-40B4-BE49-F238E27FC236}">
                <a16:creationId xmlns:a16="http://schemas.microsoft.com/office/drawing/2014/main" id="{871F52B6-B1E5-A1FF-1BD3-5FF6AF4DC0F8}"/>
              </a:ext>
            </a:extLst>
          </p:cNvPr>
          <p:cNvSpPr txBox="1"/>
          <p:nvPr/>
        </p:nvSpPr>
        <p:spPr>
          <a:xfrm>
            <a:off x="6703950" y="3750713"/>
            <a:ext cx="3701143" cy="1323439"/>
          </a:xfrm>
          <a:prstGeom prst="rect">
            <a:avLst/>
          </a:prstGeom>
          <a:noFill/>
        </p:spPr>
        <p:txBody>
          <a:bodyPr wrap="square" rtlCol="0">
            <a:spAutoFit/>
          </a:bodyPr>
          <a:lstStyle/>
          <a:p>
            <a:r>
              <a:rPr lang="en-GB" sz="8000" dirty="0">
                <a:solidFill>
                  <a:schemeClr val="bg1"/>
                </a:solidFill>
              </a:rPr>
              <a:t>patient</a:t>
            </a:r>
          </a:p>
        </p:txBody>
      </p:sp>
      <p:sp>
        <p:nvSpPr>
          <p:cNvPr id="5" name="TextBox 4">
            <a:extLst>
              <a:ext uri="{FF2B5EF4-FFF2-40B4-BE49-F238E27FC236}">
                <a16:creationId xmlns:a16="http://schemas.microsoft.com/office/drawing/2014/main" id="{A43770E1-C2E2-7310-4685-856705535BBF}"/>
              </a:ext>
            </a:extLst>
          </p:cNvPr>
          <p:cNvSpPr txBox="1"/>
          <p:nvPr/>
        </p:nvSpPr>
        <p:spPr>
          <a:xfrm>
            <a:off x="2988065" y="3750713"/>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5116" y="2703502"/>
            <a:ext cx="4686523" cy="3695058"/>
          </a:xfrm>
          <a:prstGeom prst="rect">
            <a:avLst/>
          </a:prstGeom>
        </p:spPr>
      </p:pic>
    </p:spTree>
    <p:extLst>
      <p:ext uri="{BB962C8B-B14F-4D97-AF65-F5344CB8AC3E}">
        <p14:creationId xmlns:p14="http://schemas.microsoft.com/office/powerpoint/2010/main" val="292875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7DE590F0-D05F-90D9-9AC1-FF2886C5BD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perfect or having some flaws. If a drawing has a small mistake, you might describe it as being imperfect.</a:t>
            </a:r>
          </a:p>
        </p:txBody>
      </p:sp>
      <p:sp>
        <p:nvSpPr>
          <p:cNvPr id="2" name="TextBox 1">
            <a:extLst>
              <a:ext uri="{FF2B5EF4-FFF2-40B4-BE49-F238E27FC236}">
                <a16:creationId xmlns:a16="http://schemas.microsoft.com/office/drawing/2014/main" id="{871F52B6-B1E5-A1FF-1BD3-5FF6AF4DC0F8}"/>
              </a:ext>
            </a:extLst>
          </p:cNvPr>
          <p:cNvSpPr txBox="1"/>
          <p:nvPr/>
        </p:nvSpPr>
        <p:spPr>
          <a:xfrm>
            <a:off x="6348549" y="3881846"/>
            <a:ext cx="5423647" cy="1323439"/>
          </a:xfrm>
          <a:prstGeom prst="rect">
            <a:avLst/>
          </a:prstGeom>
          <a:noFill/>
        </p:spPr>
        <p:txBody>
          <a:bodyPr wrap="square" rtlCol="0">
            <a:spAutoFit/>
          </a:bodyPr>
          <a:lstStyle/>
          <a:p>
            <a:r>
              <a:rPr lang="en-GB" sz="8000" dirty="0">
                <a:solidFill>
                  <a:schemeClr val="bg1"/>
                </a:solidFill>
              </a:rPr>
              <a:t>perfect</a:t>
            </a:r>
          </a:p>
        </p:txBody>
      </p:sp>
      <p:sp>
        <p:nvSpPr>
          <p:cNvPr id="5" name="TextBox 4">
            <a:extLst>
              <a:ext uri="{FF2B5EF4-FFF2-40B4-BE49-F238E27FC236}">
                <a16:creationId xmlns:a16="http://schemas.microsoft.com/office/drawing/2014/main" id="{A43770E1-C2E2-7310-4685-856705535BBF}"/>
              </a:ext>
            </a:extLst>
          </p:cNvPr>
          <p:cNvSpPr txBox="1"/>
          <p:nvPr/>
        </p:nvSpPr>
        <p:spPr>
          <a:xfrm>
            <a:off x="2602582" y="3881845"/>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wheel&#10;&#10;Description automatically generated">
            <a:extLst>
              <a:ext uri="{FF2B5EF4-FFF2-40B4-BE49-F238E27FC236}">
                <a16:creationId xmlns:a16="http://schemas.microsoft.com/office/drawing/2014/main" id="{232BD2BC-AA9A-6232-BE42-E76045D06D7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31357" y="2517843"/>
            <a:ext cx="4342450" cy="4051442"/>
          </a:xfrm>
          <a:prstGeom prst="rect">
            <a:avLst/>
          </a:prstGeom>
        </p:spPr>
      </p:pic>
    </p:spTree>
    <p:extLst>
      <p:ext uri="{BB962C8B-B14F-4D97-AF65-F5344CB8AC3E}">
        <p14:creationId xmlns:p14="http://schemas.microsoft.com/office/powerpoint/2010/main" val="2830977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6C828AE5-FCC0-76BD-F5AD-8EFAB0432C3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3600" dirty="0">
                <a:solidFill>
                  <a:schemeClr val="bg1"/>
                </a:solidFill>
              </a:rPr>
              <a:t>To plant or set firmly in something. </a:t>
            </a:r>
          </a:p>
          <a:p>
            <a:pPr marL="0" indent="0" algn="ctr">
              <a:buNone/>
            </a:pPr>
            <a:endParaRPr lang="en-GB" sz="3600" dirty="0">
              <a:solidFill>
                <a:schemeClr val="bg1"/>
              </a:solidFill>
            </a:endParaRPr>
          </a:p>
          <a:p>
            <a:pPr marL="0" indent="0" algn="ctr">
              <a:buNone/>
            </a:pPr>
            <a:r>
              <a:rPr lang="en-GB" sz="3600" dirty="0">
                <a:solidFill>
                  <a:schemeClr val="bg1"/>
                </a:solidFill>
              </a:rPr>
              <a:t>The gardener implanted the wooden canes into the soil to help guide the plants as they grow. </a:t>
            </a:r>
          </a:p>
        </p:txBody>
      </p:sp>
      <p:sp>
        <p:nvSpPr>
          <p:cNvPr id="2" name="TextBox 1">
            <a:extLst>
              <a:ext uri="{FF2B5EF4-FFF2-40B4-BE49-F238E27FC236}">
                <a16:creationId xmlns:a16="http://schemas.microsoft.com/office/drawing/2014/main" id="{871F52B6-B1E5-A1FF-1BD3-5FF6AF4DC0F8}"/>
              </a:ext>
            </a:extLst>
          </p:cNvPr>
          <p:cNvSpPr txBox="1"/>
          <p:nvPr/>
        </p:nvSpPr>
        <p:spPr>
          <a:xfrm>
            <a:off x="6316980" y="4212769"/>
            <a:ext cx="3701143" cy="1323439"/>
          </a:xfrm>
          <a:prstGeom prst="rect">
            <a:avLst/>
          </a:prstGeom>
          <a:noFill/>
        </p:spPr>
        <p:txBody>
          <a:bodyPr wrap="square" rtlCol="0">
            <a:spAutoFit/>
          </a:bodyPr>
          <a:lstStyle/>
          <a:p>
            <a:r>
              <a:rPr lang="en-GB" sz="8000" dirty="0">
                <a:solidFill>
                  <a:schemeClr val="bg1"/>
                </a:solidFill>
              </a:rPr>
              <a:t>plant</a:t>
            </a:r>
          </a:p>
        </p:txBody>
      </p:sp>
      <p:sp>
        <p:nvSpPr>
          <p:cNvPr id="5" name="TextBox 4">
            <a:extLst>
              <a:ext uri="{FF2B5EF4-FFF2-40B4-BE49-F238E27FC236}">
                <a16:creationId xmlns:a16="http://schemas.microsoft.com/office/drawing/2014/main" id="{A43770E1-C2E2-7310-4685-856705535BBF}"/>
              </a:ext>
            </a:extLst>
          </p:cNvPr>
          <p:cNvSpPr txBox="1"/>
          <p:nvPr/>
        </p:nvSpPr>
        <p:spPr>
          <a:xfrm>
            <a:off x="2637032" y="4212769"/>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9CA2F997-FC12-ADD1-B73B-7DCB237EE80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02397" y="3877233"/>
            <a:ext cx="2440706" cy="3144681"/>
          </a:xfrm>
          <a:prstGeom prst="rect">
            <a:avLst/>
          </a:prstGeom>
        </p:spPr>
      </p:pic>
    </p:spTree>
    <p:extLst>
      <p:ext uri="{BB962C8B-B14F-4D97-AF65-F5344CB8AC3E}">
        <p14:creationId xmlns:p14="http://schemas.microsoft.com/office/powerpoint/2010/main" val="3020535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10;&#10;Description automatically generated">
            <a:extLst>
              <a:ext uri="{FF2B5EF4-FFF2-40B4-BE49-F238E27FC236}">
                <a16:creationId xmlns:a16="http://schemas.microsoft.com/office/drawing/2014/main" id="{907277AB-0C82-0DEA-DFC5-1DA7304F95D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being nice or respectful to others. If you don’t say “please” or “thank you,” that’s impolite.</a:t>
            </a:r>
          </a:p>
        </p:txBody>
      </p:sp>
      <p:sp>
        <p:nvSpPr>
          <p:cNvPr id="2" name="TextBox 1">
            <a:extLst>
              <a:ext uri="{FF2B5EF4-FFF2-40B4-BE49-F238E27FC236}">
                <a16:creationId xmlns:a16="http://schemas.microsoft.com/office/drawing/2014/main" id="{871F52B6-B1E5-A1FF-1BD3-5FF6AF4DC0F8}"/>
              </a:ext>
            </a:extLst>
          </p:cNvPr>
          <p:cNvSpPr txBox="1"/>
          <p:nvPr/>
        </p:nvSpPr>
        <p:spPr>
          <a:xfrm>
            <a:off x="6305902" y="3881846"/>
            <a:ext cx="5423647" cy="1323439"/>
          </a:xfrm>
          <a:prstGeom prst="rect">
            <a:avLst/>
          </a:prstGeom>
          <a:noFill/>
        </p:spPr>
        <p:txBody>
          <a:bodyPr wrap="square" rtlCol="0">
            <a:spAutoFit/>
          </a:bodyPr>
          <a:lstStyle/>
          <a:p>
            <a:r>
              <a:rPr lang="en-GB" sz="8000" dirty="0">
                <a:solidFill>
                  <a:schemeClr val="bg1"/>
                </a:solidFill>
              </a:rPr>
              <a:t>polite</a:t>
            </a:r>
          </a:p>
        </p:txBody>
      </p:sp>
      <p:sp>
        <p:nvSpPr>
          <p:cNvPr id="5" name="TextBox 4">
            <a:extLst>
              <a:ext uri="{FF2B5EF4-FFF2-40B4-BE49-F238E27FC236}">
                <a16:creationId xmlns:a16="http://schemas.microsoft.com/office/drawing/2014/main" id="{A43770E1-C2E2-7310-4685-856705535BBF}"/>
              </a:ext>
            </a:extLst>
          </p:cNvPr>
          <p:cNvSpPr txBox="1"/>
          <p:nvPr/>
        </p:nvSpPr>
        <p:spPr>
          <a:xfrm>
            <a:off x="2593618" y="3890939"/>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651EA1A5-6C72-8FAC-B410-7A3B3B886C5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20091" y="2568289"/>
            <a:ext cx="4589448" cy="3618520"/>
          </a:xfrm>
          <a:prstGeom prst="rect">
            <a:avLst/>
          </a:prstGeom>
        </p:spPr>
      </p:pic>
    </p:spTree>
    <p:extLst>
      <p:ext uri="{BB962C8B-B14F-4D97-AF65-F5344CB8AC3E}">
        <p14:creationId xmlns:p14="http://schemas.microsoft.com/office/powerpoint/2010/main" val="63370848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ackground pattern&#10;&#10;Description automatically generated">
            <a:extLst>
              <a:ext uri="{FF2B5EF4-FFF2-40B4-BE49-F238E27FC236}">
                <a16:creationId xmlns:a16="http://schemas.microsoft.com/office/drawing/2014/main" id="{D503F1E2-DBBF-F861-DD7F-6BAF5F785E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To move to a new country to live there permanently. If someone moves from one country to another to start a new life, they immigrate</a:t>
            </a:r>
          </a:p>
        </p:txBody>
      </p:sp>
      <p:sp>
        <p:nvSpPr>
          <p:cNvPr id="2" name="TextBox 1">
            <a:extLst>
              <a:ext uri="{FF2B5EF4-FFF2-40B4-BE49-F238E27FC236}">
                <a16:creationId xmlns:a16="http://schemas.microsoft.com/office/drawing/2014/main" id="{871F52B6-B1E5-A1FF-1BD3-5FF6AF4DC0F8}"/>
              </a:ext>
            </a:extLst>
          </p:cNvPr>
          <p:cNvSpPr txBox="1"/>
          <p:nvPr/>
        </p:nvSpPr>
        <p:spPr>
          <a:xfrm>
            <a:off x="5870373" y="3711760"/>
            <a:ext cx="4342450" cy="1323439"/>
          </a:xfrm>
          <a:prstGeom prst="rect">
            <a:avLst/>
          </a:prstGeom>
          <a:noFill/>
        </p:spPr>
        <p:txBody>
          <a:bodyPr wrap="square" rtlCol="0">
            <a:spAutoFit/>
          </a:bodyPr>
          <a:lstStyle/>
          <a:p>
            <a:r>
              <a:rPr lang="en-GB" sz="8000" dirty="0">
                <a:solidFill>
                  <a:schemeClr val="bg1"/>
                </a:solidFill>
              </a:rPr>
              <a:t>migrate</a:t>
            </a:r>
          </a:p>
        </p:txBody>
      </p:sp>
      <p:sp>
        <p:nvSpPr>
          <p:cNvPr id="5" name="TextBox 4">
            <a:extLst>
              <a:ext uri="{FF2B5EF4-FFF2-40B4-BE49-F238E27FC236}">
                <a16:creationId xmlns:a16="http://schemas.microsoft.com/office/drawing/2014/main" id="{A43770E1-C2E2-7310-4685-856705535BBF}"/>
              </a:ext>
            </a:extLst>
          </p:cNvPr>
          <p:cNvSpPr txBox="1"/>
          <p:nvPr/>
        </p:nvSpPr>
        <p:spPr>
          <a:xfrm>
            <a:off x="2190205" y="3711761"/>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wheel&#10;&#10;Description automatically generated">
            <a:extLst>
              <a:ext uri="{FF2B5EF4-FFF2-40B4-BE49-F238E27FC236}">
                <a16:creationId xmlns:a16="http://schemas.microsoft.com/office/drawing/2014/main" id="{8F4919DB-F3AD-1C3B-502B-CE3AB24260A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52549" y="2730053"/>
            <a:ext cx="4342450" cy="4051442"/>
          </a:xfrm>
          <a:prstGeom prst="rect">
            <a:avLst/>
          </a:prstGeom>
        </p:spPr>
      </p:pic>
      <p:sp>
        <p:nvSpPr>
          <p:cNvPr id="4" name="TextBox 3">
            <a:extLst>
              <a:ext uri="{FF2B5EF4-FFF2-40B4-BE49-F238E27FC236}">
                <a16:creationId xmlns:a16="http://schemas.microsoft.com/office/drawing/2014/main" id="{CEAD29B8-6E7B-95D6-D7E8-D460EC3677E7}"/>
              </a:ext>
            </a:extLst>
          </p:cNvPr>
          <p:cNvSpPr txBox="1"/>
          <p:nvPr/>
        </p:nvSpPr>
        <p:spPr>
          <a:xfrm>
            <a:off x="8041598" y="5394049"/>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14822514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outdoor, light, outdoor object, day&#10;&#10;Description automatically generated">
            <a:extLst>
              <a:ext uri="{FF2B5EF4-FFF2-40B4-BE49-F238E27FC236}">
                <a16:creationId xmlns:a16="http://schemas.microsoft.com/office/drawing/2014/main" id="{C7047B06-1BC9-57C2-4284-83D2CD305D0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0"/>
            <a:ext cx="12191999" cy="6858000"/>
          </a:xfrm>
          <a:prstGeom prst="rect">
            <a:avLst/>
          </a:prstGeom>
        </p:spPr>
      </p:pic>
      <p:sp>
        <p:nvSpPr>
          <p:cNvPr id="2" name="Title 1">
            <a:extLst>
              <a:ext uri="{FF2B5EF4-FFF2-40B4-BE49-F238E27FC236}">
                <a16:creationId xmlns:a16="http://schemas.microsoft.com/office/drawing/2014/main" id="{45AE3F1B-D887-4891-D0D4-FDCED107BD52}"/>
              </a:ext>
            </a:extLst>
          </p:cNvPr>
          <p:cNvSpPr>
            <a:spLocks noGrp="1"/>
          </p:cNvSpPr>
          <p:nvPr>
            <p:ph type="title"/>
          </p:nvPr>
        </p:nvSpPr>
        <p:spPr/>
        <p:txBody>
          <a:bodyPr>
            <a:noAutofit/>
          </a:bodyPr>
          <a:lstStyle/>
          <a:p>
            <a:pPr algn="ctr"/>
            <a:r>
              <a:rPr lang="en-GB" sz="4800" b="1" dirty="0">
                <a:solidFill>
                  <a:schemeClr val="bg1"/>
                </a:solidFill>
              </a:rPr>
              <a:t>Scrambler has been scrambling!!!</a:t>
            </a:r>
          </a:p>
        </p:txBody>
      </p:sp>
      <p:sp>
        <p:nvSpPr>
          <p:cNvPr id="4" name="AutoShape 2">
            <a:extLst>
              <a:ext uri="{FF2B5EF4-FFF2-40B4-BE49-F238E27FC236}">
                <a16:creationId xmlns:a16="http://schemas.microsoft.com/office/drawing/2014/main" id="{A3335C60-C97A-3C98-A8B5-1CC2E02370B7}"/>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pic>
        <p:nvPicPr>
          <p:cNvPr id="8" name="Picture 7" descr="A picture containing text, vector graphics&#10;&#10;Description automatically generated">
            <a:extLst>
              <a:ext uri="{FF2B5EF4-FFF2-40B4-BE49-F238E27FC236}">
                <a16:creationId xmlns:a16="http://schemas.microsoft.com/office/drawing/2014/main" id="{D2ACC150-B2AF-B106-56EE-90957CCBD5A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099176" y="2917192"/>
            <a:ext cx="2945165" cy="3803977"/>
          </a:xfrm>
          <a:prstGeom prst="rect">
            <a:avLst/>
          </a:prstGeom>
          <a:effectLst>
            <a:outerShdw blurRad="63500" sx="102000" sy="102000" algn="ctr" rotWithShape="0">
              <a:prstClr val="black">
                <a:alpha val="40000"/>
              </a:prstClr>
            </a:outerShdw>
          </a:effectLst>
        </p:spPr>
      </p:pic>
      <p:pic>
        <p:nvPicPr>
          <p:cNvPr id="10" name="Content Placeholder 9" descr="A sign on a wall&#10;&#10;AI-generated content may be incorrect.">
            <a:extLst>
              <a:ext uri="{FF2B5EF4-FFF2-40B4-BE49-F238E27FC236}">
                <a16:creationId xmlns:a16="http://schemas.microsoft.com/office/drawing/2014/main" id="{2D929659-12E3-8157-F962-903DDEACB20B}"/>
              </a:ext>
            </a:extLst>
          </p:cNvPr>
          <p:cNvPicPr>
            <a:picLocks noGrp="1" noChangeAspect="1"/>
          </p:cNvPicPr>
          <p:nvPr>
            <p:ph idx="1"/>
          </p:nvPr>
        </p:nvPicPr>
        <p:blipFill>
          <a:blip r:embed="rId4">
            <a:extLst>
              <a:ext uri="{28A0092B-C50C-407E-A947-70E740481C1C}">
                <a14:useLocalDpi xmlns:a14="http://schemas.microsoft.com/office/drawing/2010/main"/>
              </a:ext>
            </a:extLst>
          </a:blip>
          <a:stretch>
            <a:fillRect/>
          </a:stretch>
        </p:blipFill>
        <p:spPr>
          <a:xfrm>
            <a:off x="3194892" y="1823221"/>
            <a:ext cx="5904284" cy="4405504"/>
          </a:xfrm>
        </p:spPr>
      </p:pic>
    </p:spTree>
    <p:extLst>
      <p:ext uri="{BB962C8B-B14F-4D97-AF65-F5344CB8AC3E}">
        <p14:creationId xmlns:p14="http://schemas.microsoft.com/office/powerpoint/2010/main" val="35049106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5F3D2B32-2954-E555-A75E-71DDF1864C4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7030A0"/>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Not important or not related to the subject. If something doesn’t matter in a conversation, it’s immaterial.</a:t>
            </a:r>
          </a:p>
        </p:txBody>
      </p:sp>
      <p:sp>
        <p:nvSpPr>
          <p:cNvPr id="2" name="TextBox 1">
            <a:extLst>
              <a:ext uri="{FF2B5EF4-FFF2-40B4-BE49-F238E27FC236}">
                <a16:creationId xmlns:a16="http://schemas.microsoft.com/office/drawing/2014/main" id="{871F52B6-B1E5-A1FF-1BD3-5FF6AF4DC0F8}"/>
              </a:ext>
            </a:extLst>
          </p:cNvPr>
          <p:cNvSpPr txBox="1"/>
          <p:nvPr/>
        </p:nvSpPr>
        <p:spPr>
          <a:xfrm>
            <a:off x="6515804" y="3756796"/>
            <a:ext cx="5423647" cy="1323439"/>
          </a:xfrm>
          <a:prstGeom prst="rect">
            <a:avLst/>
          </a:prstGeom>
          <a:noFill/>
        </p:spPr>
        <p:txBody>
          <a:bodyPr wrap="square" rtlCol="0">
            <a:spAutoFit/>
          </a:bodyPr>
          <a:lstStyle/>
          <a:p>
            <a:r>
              <a:rPr lang="en-GB" sz="8000" dirty="0">
                <a:solidFill>
                  <a:schemeClr val="bg1"/>
                </a:solidFill>
              </a:rPr>
              <a:t>material</a:t>
            </a:r>
          </a:p>
        </p:txBody>
      </p:sp>
      <p:sp>
        <p:nvSpPr>
          <p:cNvPr id="5" name="TextBox 4">
            <a:extLst>
              <a:ext uri="{FF2B5EF4-FFF2-40B4-BE49-F238E27FC236}">
                <a16:creationId xmlns:a16="http://schemas.microsoft.com/office/drawing/2014/main" id="{A43770E1-C2E2-7310-4685-856705535BBF}"/>
              </a:ext>
            </a:extLst>
          </p:cNvPr>
          <p:cNvSpPr txBox="1"/>
          <p:nvPr/>
        </p:nvSpPr>
        <p:spPr>
          <a:xfrm>
            <a:off x="2834127" y="3756794"/>
            <a:ext cx="3905794" cy="1323439"/>
          </a:xfrm>
          <a:prstGeom prst="rect">
            <a:avLst/>
          </a:prstGeom>
          <a:noFill/>
        </p:spPr>
        <p:txBody>
          <a:bodyPr wrap="square" rtlCol="0">
            <a:spAutoFit/>
          </a:bodyPr>
          <a:lstStyle/>
          <a:p>
            <a:pPr algn="r"/>
            <a:r>
              <a:rPr lang="en-GB" sz="8000" u="sng" dirty="0">
                <a:solidFill>
                  <a:schemeClr val="bg1"/>
                </a:solidFill>
              </a:rPr>
              <a:t>im</a:t>
            </a:r>
          </a:p>
        </p:txBody>
      </p:sp>
      <p:pic>
        <p:nvPicPr>
          <p:cNvPr id="6" name="Picture 5" descr="A close-up of a toy&#10;&#10;Description automatically generated with medium confidence">
            <a:extLst>
              <a:ext uri="{FF2B5EF4-FFF2-40B4-BE49-F238E27FC236}">
                <a16:creationId xmlns:a16="http://schemas.microsoft.com/office/drawing/2014/main" id="{57BE9401-989E-F31E-8243-F4B48A7AF2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34676" y="2693518"/>
            <a:ext cx="3231678" cy="4163794"/>
          </a:xfrm>
          <a:prstGeom prst="rect">
            <a:avLst/>
          </a:prstGeom>
        </p:spPr>
      </p:pic>
      <p:sp>
        <p:nvSpPr>
          <p:cNvPr id="4" name="TextBox 3">
            <a:extLst>
              <a:ext uri="{FF2B5EF4-FFF2-40B4-BE49-F238E27FC236}">
                <a16:creationId xmlns:a16="http://schemas.microsoft.com/office/drawing/2014/main" id="{0F246BD8-8FA1-85BF-7E9D-E0E2E651B7CB}"/>
              </a:ext>
            </a:extLst>
          </p:cNvPr>
          <p:cNvSpPr txBox="1"/>
          <p:nvPr/>
        </p:nvSpPr>
        <p:spPr>
          <a:xfrm>
            <a:off x="8271976" y="5336710"/>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22015287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D7CD5BB7-9178-5C5E-BCF1-64B23AC9DC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So big or so much that you can’t measure it. The love for a pet might feel immeasurable because it’s so great – nothing can compare. </a:t>
            </a:r>
          </a:p>
        </p:txBody>
      </p:sp>
      <p:sp>
        <p:nvSpPr>
          <p:cNvPr id="2" name="TextBox 1">
            <a:extLst>
              <a:ext uri="{FF2B5EF4-FFF2-40B4-BE49-F238E27FC236}">
                <a16:creationId xmlns:a16="http://schemas.microsoft.com/office/drawing/2014/main" id="{871F52B6-B1E5-A1FF-1BD3-5FF6AF4DC0F8}"/>
              </a:ext>
            </a:extLst>
          </p:cNvPr>
          <p:cNvSpPr txBox="1"/>
          <p:nvPr/>
        </p:nvSpPr>
        <p:spPr>
          <a:xfrm>
            <a:off x="6051247" y="3873010"/>
            <a:ext cx="5620871" cy="1323439"/>
          </a:xfrm>
          <a:prstGeom prst="rect">
            <a:avLst/>
          </a:prstGeom>
          <a:noFill/>
        </p:spPr>
        <p:txBody>
          <a:bodyPr wrap="square" rtlCol="0">
            <a:spAutoFit/>
          </a:bodyPr>
          <a:lstStyle/>
          <a:p>
            <a:r>
              <a:rPr lang="en-GB" sz="8000" dirty="0">
                <a:solidFill>
                  <a:schemeClr val="bg1"/>
                </a:solidFill>
              </a:rPr>
              <a:t>measurable</a:t>
            </a:r>
          </a:p>
        </p:txBody>
      </p:sp>
      <p:sp>
        <p:nvSpPr>
          <p:cNvPr id="5" name="TextBox 4">
            <a:extLst>
              <a:ext uri="{FF2B5EF4-FFF2-40B4-BE49-F238E27FC236}">
                <a16:creationId xmlns:a16="http://schemas.microsoft.com/office/drawing/2014/main" id="{A43770E1-C2E2-7310-4685-856705535BBF}"/>
              </a:ext>
            </a:extLst>
          </p:cNvPr>
          <p:cNvSpPr txBox="1"/>
          <p:nvPr/>
        </p:nvSpPr>
        <p:spPr>
          <a:xfrm>
            <a:off x="2364377" y="3864302"/>
            <a:ext cx="3905794" cy="1323439"/>
          </a:xfrm>
          <a:prstGeom prst="rect">
            <a:avLst/>
          </a:prstGeom>
          <a:noFill/>
        </p:spPr>
        <p:txBody>
          <a:bodyPr wrap="square" rtlCol="0">
            <a:spAutoFit/>
          </a:bodyPr>
          <a:lstStyle/>
          <a:p>
            <a:pPr algn="r"/>
            <a:r>
              <a:rPr lang="en-GB" sz="8000" b="1" u="sng" dirty="0">
                <a:solidFill>
                  <a:schemeClr val="bg1"/>
                </a:solidFill>
              </a:rPr>
              <a:t>im</a:t>
            </a:r>
          </a:p>
        </p:txBody>
      </p:sp>
      <p:pic>
        <p:nvPicPr>
          <p:cNvPr id="6" name="Picture 5" descr="A picture containing toy, vector graphics&#10;&#10;Description automatically generated">
            <a:extLst>
              <a:ext uri="{FF2B5EF4-FFF2-40B4-BE49-F238E27FC236}">
                <a16:creationId xmlns:a16="http://schemas.microsoft.com/office/drawing/2014/main" id="{B1707024-0277-7CB8-373E-D2A1289B24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50373" y="3184789"/>
            <a:ext cx="4851497" cy="3825131"/>
          </a:xfrm>
          <a:prstGeom prst="rect">
            <a:avLst/>
          </a:prstGeom>
        </p:spPr>
      </p:pic>
      <p:sp>
        <p:nvSpPr>
          <p:cNvPr id="4" name="TextBox 3">
            <a:extLst>
              <a:ext uri="{FF2B5EF4-FFF2-40B4-BE49-F238E27FC236}">
                <a16:creationId xmlns:a16="http://schemas.microsoft.com/office/drawing/2014/main" id="{EAD1DB50-1838-F4D6-C02F-7989ED9FB924}"/>
              </a:ext>
            </a:extLst>
          </p:cNvPr>
          <p:cNvSpPr txBox="1"/>
          <p:nvPr/>
        </p:nvSpPr>
        <p:spPr>
          <a:xfrm>
            <a:off x="8283645" y="5475354"/>
            <a:ext cx="3189898" cy="369332"/>
          </a:xfrm>
          <a:prstGeom prst="rect">
            <a:avLst/>
          </a:prstGeom>
          <a:noFill/>
        </p:spPr>
        <p:txBody>
          <a:bodyPr wrap="square" rtlCol="0">
            <a:spAutoFit/>
          </a:bodyPr>
          <a:lstStyle/>
          <a:p>
            <a:r>
              <a:rPr lang="en-GB" dirty="0">
                <a:solidFill>
                  <a:schemeClr val="bg1"/>
                </a:solidFill>
              </a:rPr>
              <a:t>Why is there a double ‘m’?</a:t>
            </a:r>
          </a:p>
        </p:txBody>
      </p:sp>
    </p:spTree>
    <p:extLst>
      <p:ext uri="{BB962C8B-B14F-4D97-AF65-F5344CB8AC3E}">
        <p14:creationId xmlns:p14="http://schemas.microsoft.com/office/powerpoint/2010/main" val="34763940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B73B74-B7F1-5B02-10C2-87EE903467B3}"/>
            </a:ext>
          </a:extLst>
        </p:cNvPr>
        <p:cNvGrpSpPr/>
        <p:nvPr/>
      </p:nvGrpSpPr>
      <p:grpSpPr>
        <a:xfrm>
          <a:off x="0" y="0"/>
          <a:ext cx="0" cy="0"/>
          <a:chOff x="0" y="0"/>
          <a:chExt cx="0" cy="0"/>
        </a:xfrm>
      </p:grpSpPr>
      <p:pic>
        <p:nvPicPr>
          <p:cNvPr id="4" name="Picture 3" descr="Diagram&#10;&#10;Description automatically generated">
            <a:extLst>
              <a:ext uri="{FF2B5EF4-FFF2-40B4-BE49-F238E27FC236}">
                <a16:creationId xmlns:a16="http://schemas.microsoft.com/office/drawing/2014/main" id="{83F7F0DD-08EB-E846-8535-D30F13F1078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3"/>
            <a:ext cx="12192000" cy="6854573"/>
          </a:xfrm>
          <a:prstGeom prst="rect">
            <a:avLst/>
          </a:prstGeom>
        </p:spPr>
      </p:pic>
      <p:sp>
        <p:nvSpPr>
          <p:cNvPr id="8194" name="Title 20">
            <a:extLst>
              <a:ext uri="{FF2B5EF4-FFF2-40B4-BE49-F238E27FC236}">
                <a16:creationId xmlns:a16="http://schemas.microsoft.com/office/drawing/2014/main" id="{1BCE3F66-BAC1-C2E5-EA48-05CA4489D118}"/>
              </a:ext>
            </a:extLst>
          </p:cNvPr>
          <p:cNvSpPr>
            <a:spLocks noGrp="1"/>
          </p:cNvSpPr>
          <p:nvPr>
            <p:ph type="title"/>
          </p:nvPr>
        </p:nvSpPr>
        <p:spPr>
          <a:xfrm>
            <a:off x="1584961" y="488304"/>
            <a:ext cx="9530716" cy="993775"/>
          </a:xfrm>
          <a:prstGeom prst="roundRect">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3600" dirty="0">
                <a:solidFill>
                  <a:schemeClr val="bg1"/>
                </a:solidFill>
                <a:latin typeface="+mj-lt"/>
              </a:rPr>
              <a:t>Can you spot the spelling mistakes?</a:t>
            </a:r>
          </a:p>
        </p:txBody>
      </p:sp>
      <p:sp>
        <p:nvSpPr>
          <p:cNvPr id="32" name="Rectangle: Rounded Corners 31">
            <a:extLst>
              <a:ext uri="{FF2B5EF4-FFF2-40B4-BE49-F238E27FC236}">
                <a16:creationId xmlns:a16="http://schemas.microsoft.com/office/drawing/2014/main" id="{22D348F5-DD56-0267-1D31-8DF5DB8E522D}"/>
              </a:ext>
            </a:extLst>
          </p:cNvPr>
          <p:cNvSpPr/>
          <p:nvPr/>
        </p:nvSpPr>
        <p:spPr>
          <a:xfrm>
            <a:off x="332509" y="1733455"/>
            <a:ext cx="11471564" cy="4636241"/>
          </a:xfrm>
          <a:prstGeom prst="roundRect">
            <a:avLst>
              <a:gd name="adj" fmla="val 6985"/>
            </a:avLst>
          </a:prstGeom>
          <a:solidFill>
            <a:srgbClr val="EF802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34" name="Picture 33" descr="A picture containing wheel&#10;&#10;Description automatically generated">
            <a:extLst>
              <a:ext uri="{FF2B5EF4-FFF2-40B4-BE49-F238E27FC236}">
                <a16:creationId xmlns:a16="http://schemas.microsoft.com/office/drawing/2014/main" id="{9610586D-C36A-1C3A-4EE3-1BEA8A686F7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771" y="-63648"/>
            <a:ext cx="2321476" cy="2165903"/>
          </a:xfrm>
          <a:prstGeom prst="rect">
            <a:avLst/>
          </a:prstGeom>
        </p:spPr>
      </p:pic>
      <p:sp>
        <p:nvSpPr>
          <p:cNvPr id="2" name="TextBox 1">
            <a:extLst>
              <a:ext uri="{FF2B5EF4-FFF2-40B4-BE49-F238E27FC236}">
                <a16:creationId xmlns:a16="http://schemas.microsoft.com/office/drawing/2014/main" id="{3EDD1887-661E-F2C4-CCDD-3D70D09803FC}"/>
              </a:ext>
            </a:extLst>
          </p:cNvPr>
          <p:cNvSpPr txBox="1"/>
          <p:nvPr/>
        </p:nvSpPr>
        <p:spPr>
          <a:xfrm>
            <a:off x="732906" y="2102255"/>
            <a:ext cx="10690167" cy="1200329"/>
          </a:xfrm>
          <a:prstGeom prst="rect">
            <a:avLst/>
          </a:prstGeom>
          <a:noFill/>
        </p:spPr>
        <p:txBody>
          <a:bodyPr wrap="square" rtlCol="0">
            <a:spAutoFit/>
          </a:bodyPr>
          <a:lstStyle/>
          <a:p>
            <a:pPr algn="ctr"/>
            <a:r>
              <a:rPr lang="en-GB" sz="3600" dirty="0">
                <a:solidFill>
                  <a:schemeClr val="bg1"/>
                </a:solidFill>
              </a:rPr>
              <a:t>Despite their seemingly inpossible mission, Emile was anything but inpatient.</a:t>
            </a:r>
          </a:p>
        </p:txBody>
      </p:sp>
      <p:sp>
        <p:nvSpPr>
          <p:cNvPr id="7" name="TextBox 6">
            <a:extLst>
              <a:ext uri="{FF2B5EF4-FFF2-40B4-BE49-F238E27FC236}">
                <a16:creationId xmlns:a16="http://schemas.microsoft.com/office/drawing/2014/main" id="{A960417B-D212-72A9-9B00-409F7E8250F1}"/>
              </a:ext>
            </a:extLst>
          </p:cNvPr>
          <p:cNvSpPr txBox="1"/>
          <p:nvPr/>
        </p:nvSpPr>
        <p:spPr>
          <a:xfrm>
            <a:off x="673331" y="4036030"/>
            <a:ext cx="10690167" cy="1754326"/>
          </a:xfrm>
          <a:prstGeom prst="rect">
            <a:avLst/>
          </a:prstGeom>
          <a:noFill/>
        </p:spPr>
        <p:txBody>
          <a:bodyPr wrap="square" rtlCol="0">
            <a:spAutoFit/>
          </a:bodyPr>
          <a:lstStyle/>
          <a:p>
            <a:pPr algn="ctr"/>
            <a:r>
              <a:rPr lang="en-GB" sz="3600" dirty="0">
                <a:solidFill>
                  <a:schemeClr val="bg1"/>
                </a:solidFill>
              </a:rPr>
              <a:t>Emile, with his inperfect understanding of the device, decided to inplant it into Aimee, hoping to unlock its secrets.</a:t>
            </a:r>
          </a:p>
        </p:txBody>
      </p:sp>
      <p:sp>
        <p:nvSpPr>
          <p:cNvPr id="3" name="TextBox 2">
            <a:extLst>
              <a:ext uri="{FF2B5EF4-FFF2-40B4-BE49-F238E27FC236}">
                <a16:creationId xmlns:a16="http://schemas.microsoft.com/office/drawing/2014/main" id="{8B83D266-45A2-DC9A-CACE-B8EBD90060A9}"/>
              </a:ext>
            </a:extLst>
          </p:cNvPr>
          <p:cNvSpPr txBox="1"/>
          <p:nvPr/>
        </p:nvSpPr>
        <p:spPr>
          <a:xfrm>
            <a:off x="773080" y="2097497"/>
            <a:ext cx="10690167" cy="1200329"/>
          </a:xfrm>
          <a:prstGeom prst="rect">
            <a:avLst/>
          </a:prstGeom>
          <a:noFill/>
        </p:spPr>
        <p:txBody>
          <a:bodyPr wrap="square" rtlCol="0">
            <a:spAutoFit/>
          </a:bodyPr>
          <a:lstStyle/>
          <a:p>
            <a:pPr algn="ctr"/>
            <a:r>
              <a:rPr lang="en-GB" sz="3600" dirty="0">
                <a:solidFill>
                  <a:schemeClr val="bg1"/>
                </a:solidFill>
              </a:rPr>
              <a:t>Despite their seemingly i</a:t>
            </a:r>
            <a:r>
              <a:rPr lang="en-GB" sz="3600" u="sng" dirty="0">
                <a:solidFill>
                  <a:srgbClr val="FF0000"/>
                </a:solidFill>
              </a:rPr>
              <a:t>m</a:t>
            </a:r>
            <a:r>
              <a:rPr lang="en-GB" sz="3600" dirty="0">
                <a:solidFill>
                  <a:schemeClr val="bg1"/>
                </a:solidFill>
              </a:rPr>
              <a:t>possible mission, Emile was anything but i</a:t>
            </a:r>
            <a:r>
              <a:rPr lang="en-GB" sz="3600" u="sng" dirty="0">
                <a:solidFill>
                  <a:srgbClr val="FF0000"/>
                </a:solidFill>
              </a:rPr>
              <a:t>m</a:t>
            </a:r>
            <a:r>
              <a:rPr lang="en-GB" sz="3600" dirty="0">
                <a:solidFill>
                  <a:schemeClr val="bg1"/>
                </a:solidFill>
              </a:rPr>
              <a:t>patient.</a:t>
            </a:r>
          </a:p>
        </p:txBody>
      </p:sp>
      <p:sp>
        <p:nvSpPr>
          <p:cNvPr id="8" name="TextBox 7">
            <a:extLst>
              <a:ext uri="{FF2B5EF4-FFF2-40B4-BE49-F238E27FC236}">
                <a16:creationId xmlns:a16="http://schemas.microsoft.com/office/drawing/2014/main" id="{C6294BCD-0CB5-3874-4E39-3E2FEB1EBF44}"/>
              </a:ext>
            </a:extLst>
          </p:cNvPr>
          <p:cNvSpPr txBox="1"/>
          <p:nvPr/>
        </p:nvSpPr>
        <p:spPr>
          <a:xfrm>
            <a:off x="723207" y="4052441"/>
            <a:ext cx="10690167" cy="1754326"/>
          </a:xfrm>
          <a:prstGeom prst="rect">
            <a:avLst/>
          </a:prstGeom>
          <a:noFill/>
        </p:spPr>
        <p:txBody>
          <a:bodyPr wrap="square" rtlCol="0">
            <a:spAutoFit/>
          </a:bodyPr>
          <a:lstStyle/>
          <a:p>
            <a:pPr algn="ctr"/>
            <a:r>
              <a:rPr lang="en-GB" sz="3600" dirty="0">
                <a:solidFill>
                  <a:schemeClr val="bg1"/>
                </a:solidFill>
              </a:rPr>
              <a:t>Emile, with his i</a:t>
            </a:r>
            <a:r>
              <a:rPr lang="en-GB" sz="3600" u="sng" dirty="0">
                <a:solidFill>
                  <a:srgbClr val="FF0000"/>
                </a:solidFill>
              </a:rPr>
              <a:t>m</a:t>
            </a:r>
            <a:r>
              <a:rPr lang="en-GB" sz="3600" dirty="0">
                <a:solidFill>
                  <a:schemeClr val="bg1"/>
                </a:solidFill>
              </a:rPr>
              <a:t>perfect understanding of the device, decided to i</a:t>
            </a:r>
            <a:r>
              <a:rPr lang="en-GB" sz="3600" u="sng" dirty="0">
                <a:solidFill>
                  <a:srgbClr val="FF0000"/>
                </a:solidFill>
              </a:rPr>
              <a:t>m</a:t>
            </a:r>
            <a:r>
              <a:rPr lang="en-GB" sz="3600" dirty="0">
                <a:solidFill>
                  <a:schemeClr val="bg1"/>
                </a:solidFill>
              </a:rPr>
              <a:t>plant it into Aimee, hoping to unlock its secrets.</a:t>
            </a:r>
          </a:p>
        </p:txBody>
      </p:sp>
    </p:spTree>
    <p:extLst>
      <p:ext uri="{BB962C8B-B14F-4D97-AF65-F5344CB8AC3E}">
        <p14:creationId xmlns:p14="http://schemas.microsoft.com/office/powerpoint/2010/main" val="825209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hidden"/>
                                      </p:to>
                                    </p:set>
                                  </p:childTnLst>
                                </p:cTn>
                              </p:par>
                            </p:childTnLst>
                          </p:cTn>
                        </p:par>
                        <p:par>
                          <p:cTn id="7" fill="hold">
                            <p:stCondLst>
                              <p:cond delay="0"/>
                            </p:stCondLst>
                            <p:childTnLst>
                              <p:par>
                                <p:cTn id="8" presetID="10" presetClass="entr" presetSubtype="0" fill="hold" grpId="0" nodeType="after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xit" presetSubtype="0" fill="hold" grpId="0" nodeType="clickEffect">
                                  <p:stCondLst>
                                    <p:cond delay="0"/>
                                  </p:stCondLst>
                                  <p:childTnLst>
                                    <p:animEffect transition="out" filter="fade">
                                      <p:cBhvr>
                                        <p:cTn id="14" dur="500"/>
                                        <p:tgtEl>
                                          <p:spTgt spid="7"/>
                                        </p:tgtEl>
                                      </p:cBhvr>
                                    </p:animEffect>
                                    <p:set>
                                      <p:cBhvr>
                                        <p:cTn id="15" dur="1" fill="hold">
                                          <p:stCondLst>
                                            <p:cond delay="499"/>
                                          </p:stCondLst>
                                        </p:cTn>
                                        <p:tgtEl>
                                          <p:spTgt spid="7"/>
                                        </p:tgtEl>
                                        <p:attrNameLst>
                                          <p:attrName>style.visibility</p:attrName>
                                        </p:attrNameLst>
                                      </p:cBhvr>
                                      <p:to>
                                        <p:strVal val="hidden"/>
                                      </p:to>
                                    </p:se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p:bldP spid="3" grpId="0"/>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216407" y="2155700"/>
            <a:ext cx="11759184" cy="4559318"/>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a:normAutofit fontScale="85000" lnSpcReduction="10000"/>
          </a:bodyPr>
          <a:lstStyle/>
          <a:p>
            <a:pPr marL="0" indent="0">
              <a:lnSpc>
                <a:spcPct val="120000"/>
              </a:lnSpc>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None/>
            </a:pPr>
            <a:r>
              <a:rPr lang="en-GB" sz="1800" dirty="0">
                <a:solidFill>
                  <a:schemeClr val="bg1"/>
                </a:solidFill>
              </a:rPr>
              <a:t>This artefact was said to grant </a:t>
            </a:r>
            <a:r>
              <a:rPr lang="en-GB" sz="1800" u="sng" dirty="0">
                <a:solidFill>
                  <a:srgbClr val="FFFF00"/>
                </a:solidFill>
              </a:rPr>
              <a:t>_________</a:t>
            </a:r>
            <a:r>
              <a:rPr lang="en-GB" sz="1800" dirty="0">
                <a:solidFill>
                  <a:srgbClr val="FFFF00"/>
                </a:solidFill>
              </a:rPr>
              <a:t> </a:t>
            </a:r>
            <a:r>
              <a:rPr lang="en-GB" sz="1800" dirty="0">
                <a:solidFill>
                  <a:schemeClr val="bg1"/>
                </a:solidFill>
              </a:rPr>
              <a:t>life to whoever touched it. But there was a problem: it was protected by a series of </a:t>
            </a:r>
            <a:r>
              <a:rPr lang="en-GB" sz="1800" u="sng" dirty="0">
                <a:solidFill>
                  <a:srgbClr val="FFFF00"/>
                </a:solidFill>
              </a:rPr>
              <a:t>_________</a:t>
            </a:r>
            <a:r>
              <a:rPr lang="en-GB" sz="1800" dirty="0">
                <a:solidFill>
                  <a:schemeClr val="bg1"/>
                </a:solidFill>
              </a:rPr>
              <a:t> puzzles and traps. Emile, always a bit </a:t>
            </a:r>
            <a:r>
              <a:rPr lang="en-GB" sz="1800" u="sng" dirty="0">
                <a:solidFill>
                  <a:srgbClr val="FFFF00"/>
                </a:solidFill>
              </a:rPr>
              <a:t>_________</a:t>
            </a:r>
            <a:r>
              <a:rPr lang="en-GB" sz="1800" dirty="0">
                <a:solidFill>
                  <a:schemeClr val="bg1"/>
                </a:solidFill>
              </a:rPr>
              <a:t>, wanted to rush through, but Aimee knew they had to be careful.</a:t>
            </a:r>
          </a:p>
          <a:p>
            <a:pPr marL="0" indent="0">
              <a:lnSpc>
                <a:spcPct val="120000"/>
              </a:lnSpc>
              <a:buNone/>
            </a:pPr>
            <a:r>
              <a:rPr lang="en-GB" sz="1800" dirty="0">
                <a:solidFill>
                  <a:schemeClr val="bg1"/>
                </a:solidFill>
              </a:rPr>
              <a:t>"Emile, we need to solve these puzzles properly. Rushing would be </a:t>
            </a:r>
            <a:r>
              <a:rPr lang="en-GB" sz="1800" u="sng" dirty="0">
                <a:solidFill>
                  <a:srgbClr val="FFFF00"/>
                </a:solidFill>
              </a:rPr>
              <a:t>_________</a:t>
            </a:r>
            <a:r>
              <a:rPr lang="en-GB" sz="1800" dirty="0">
                <a:solidFill>
                  <a:schemeClr val="bg1"/>
                </a:solidFill>
              </a:rPr>
              <a:t> and get us into trouble," Aimee warned.</a:t>
            </a:r>
          </a:p>
          <a:p>
            <a:pPr marL="0" indent="0">
              <a:lnSpc>
                <a:spcPct val="120000"/>
              </a:lnSpc>
              <a:buNone/>
            </a:pPr>
            <a:r>
              <a:rPr lang="en-GB" sz="1800" dirty="0">
                <a:solidFill>
                  <a:schemeClr val="bg1"/>
                </a:solidFill>
              </a:rPr>
              <a:t>Along the way, they encountered a tricky riddle that seemed </a:t>
            </a:r>
            <a:r>
              <a:rPr lang="en-GB" sz="1800" u="sng" dirty="0">
                <a:solidFill>
                  <a:srgbClr val="FFFF00"/>
                </a:solidFill>
              </a:rPr>
              <a:t>_________</a:t>
            </a:r>
            <a:r>
              <a:rPr lang="en-GB" sz="1800" dirty="0">
                <a:solidFill>
                  <a:schemeClr val="bg1"/>
                </a:solidFill>
              </a:rPr>
              <a:t> at first, but actually held the key to the next step. As they progressed, they realized that working together was crucial, even if Emile was sometimes a bit </a:t>
            </a:r>
            <a:r>
              <a:rPr lang="en-GB" sz="1800" u="sng" dirty="0">
                <a:solidFill>
                  <a:srgbClr val="FFFF00"/>
                </a:solidFill>
              </a:rPr>
              <a:t>_________</a:t>
            </a:r>
            <a:r>
              <a:rPr lang="en-GB" sz="1800" dirty="0">
                <a:solidFill>
                  <a:schemeClr val="bg1"/>
                </a:solidFill>
              </a:rPr>
              <a:t> and Aimee had to </a:t>
            </a:r>
            <a:r>
              <a:rPr lang="en-GB" sz="1800" u="sng" dirty="0">
                <a:solidFill>
                  <a:srgbClr val="FFFF00"/>
                </a:solidFill>
              </a:rPr>
              <a:t>_________</a:t>
            </a:r>
            <a:r>
              <a:rPr lang="en-GB" sz="1800" dirty="0">
                <a:solidFill>
                  <a:schemeClr val="bg1"/>
                </a:solidFill>
              </a:rPr>
              <a:t> ideas into his head to keep him focused.</a:t>
            </a:r>
          </a:p>
          <a:p>
            <a:pPr marL="0" indent="0">
              <a:lnSpc>
                <a:spcPct val="120000"/>
              </a:lnSpc>
              <a:buNone/>
            </a:pPr>
            <a:r>
              <a:rPr lang="en-GB" sz="1800" dirty="0">
                <a:solidFill>
                  <a:schemeClr val="bg1"/>
                </a:solidFill>
              </a:rPr>
              <a:t>The journey tested their friendship, especially when they met creatures who were a bit </a:t>
            </a:r>
            <a:r>
              <a:rPr lang="en-GB" sz="1800" u="sng" dirty="0">
                <a:solidFill>
                  <a:srgbClr val="FFFF00"/>
                </a:solidFill>
              </a:rPr>
              <a:t>_________</a:t>
            </a:r>
            <a:r>
              <a:rPr lang="en-GB" sz="1800" dirty="0">
                <a:solidFill>
                  <a:schemeClr val="bg1"/>
                </a:solidFill>
              </a:rPr>
              <a:t>. They learned about the cave's history, including how ancient aliens had to </a:t>
            </a:r>
            <a:r>
              <a:rPr lang="en-GB" sz="1800" u="sng" dirty="0">
                <a:solidFill>
                  <a:srgbClr val="FFFF00"/>
                </a:solidFill>
              </a:rPr>
              <a:t>_________</a:t>
            </a:r>
            <a:r>
              <a:rPr lang="en-GB" sz="1800" dirty="0">
                <a:solidFill>
                  <a:schemeClr val="bg1"/>
                </a:solidFill>
              </a:rPr>
              <a:t> to Planet Zog many years ago.</a:t>
            </a:r>
          </a:p>
          <a:p>
            <a:pPr marL="0" indent="0">
              <a:lnSpc>
                <a:spcPct val="120000"/>
              </a:lnSpc>
              <a:buNone/>
            </a:pPr>
            <a:r>
              <a:rPr lang="en-GB" sz="1800" dirty="0">
                <a:solidFill>
                  <a:schemeClr val="bg1"/>
                </a:solidFill>
              </a:rPr>
              <a:t>They often made </a:t>
            </a:r>
            <a:r>
              <a:rPr lang="en-GB" sz="1800" u="sng" dirty="0">
                <a:solidFill>
                  <a:srgbClr val="FFFF00"/>
                </a:solidFill>
              </a:rPr>
              <a:t>_________</a:t>
            </a:r>
            <a:r>
              <a:rPr lang="en-GB" sz="1800" dirty="0">
                <a:solidFill>
                  <a:schemeClr val="bg1"/>
                </a:solidFill>
              </a:rPr>
              <a:t> attempts at solving the puzzles, but each mistake taught them something new. The challenges seemed </a:t>
            </a:r>
            <a:r>
              <a:rPr lang="en-GB" sz="1800" u="sng" dirty="0">
                <a:solidFill>
                  <a:srgbClr val="FFFF00"/>
                </a:solidFill>
              </a:rPr>
              <a:t>_________</a:t>
            </a:r>
            <a:r>
              <a:rPr lang="en-GB" sz="1800" dirty="0">
                <a:solidFill>
                  <a:schemeClr val="bg1"/>
                </a:solidFill>
              </a:rPr>
              <a:t>, but Emile and Aimee knew that their friendship could overcome any obstacle. In the end, they discovered that the real treasure wasn't the </a:t>
            </a:r>
            <a:r>
              <a:rPr lang="en-GB" sz="1800" u="sng" dirty="0">
                <a:solidFill>
                  <a:srgbClr val="FFFF00"/>
                </a:solidFill>
              </a:rPr>
              <a:t>_________</a:t>
            </a:r>
            <a:r>
              <a:rPr lang="en-GB" sz="1800" dirty="0">
                <a:solidFill>
                  <a:schemeClr val="bg1"/>
                </a:solidFill>
              </a:rPr>
              <a:t> artefact, but the bond they shared.</a:t>
            </a:r>
          </a:p>
        </p:txBody>
      </p:sp>
      <p:sp>
        <p:nvSpPr>
          <p:cNvPr id="2" name="Title 1">
            <a:extLst>
              <a:ext uri="{FF2B5EF4-FFF2-40B4-BE49-F238E27FC236}">
                <a16:creationId xmlns:a16="http://schemas.microsoft.com/office/drawing/2014/main" id="{26CC7E03-1531-965E-72A4-F78D03414463}"/>
              </a:ext>
            </a:extLst>
          </p:cNvPr>
          <p:cNvSpPr txBox="1">
            <a:spLocks/>
          </p:cNvSpPr>
          <p:nvPr/>
        </p:nvSpPr>
        <p:spPr>
          <a:xfrm>
            <a:off x="3666820" y="149842"/>
            <a:ext cx="4706215" cy="618498"/>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sz="2800" dirty="0">
                <a:solidFill>
                  <a:schemeClr val="bg1"/>
                </a:solidFill>
                <a:latin typeface="Andika"/>
                <a:ea typeface="Andika"/>
                <a:cs typeface="Andika"/>
              </a:rPr>
              <a:t>Fill in the gaps.</a:t>
            </a:r>
            <a:endParaRPr lang="en-GB" sz="2800" dirty="0">
              <a:solidFill>
                <a:schemeClr val="bg1"/>
              </a:solidFill>
              <a:latin typeface="Andika" panose="02000000000000000000" pitchFamily="2" charset="0"/>
              <a:ea typeface="Andika" panose="02000000000000000000" pitchFamily="2" charset="0"/>
              <a:cs typeface="Andika" panose="02000000000000000000" pitchFamily="2" charset="0"/>
            </a:endParaRPr>
          </a:p>
        </p:txBody>
      </p:sp>
      <p:sp>
        <p:nvSpPr>
          <p:cNvPr id="4" name="Content Placeholder 2">
            <a:extLst>
              <a:ext uri="{FF2B5EF4-FFF2-40B4-BE49-F238E27FC236}">
                <a16:creationId xmlns:a16="http://schemas.microsoft.com/office/drawing/2014/main" id="{5248BF6F-E525-CB0C-95B9-7CA2F672D78E}"/>
              </a:ext>
            </a:extLst>
          </p:cNvPr>
          <p:cNvSpPr txBox="1">
            <a:spLocks/>
          </p:cNvSpPr>
          <p:nvPr/>
        </p:nvSpPr>
        <p:spPr>
          <a:xfrm>
            <a:off x="601967"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immaterial</a:t>
            </a:r>
          </a:p>
        </p:txBody>
      </p:sp>
      <p:sp>
        <p:nvSpPr>
          <p:cNvPr id="5" name="Content Placeholder 2">
            <a:extLst>
              <a:ext uri="{FF2B5EF4-FFF2-40B4-BE49-F238E27FC236}">
                <a16:creationId xmlns:a16="http://schemas.microsoft.com/office/drawing/2014/main" id="{9F8CE3DC-FBF1-1F44-8C98-C454E9F527FA}"/>
              </a:ext>
            </a:extLst>
          </p:cNvPr>
          <p:cNvSpPr txBox="1">
            <a:spLocks/>
          </p:cNvSpPr>
          <p:nvPr/>
        </p:nvSpPr>
        <p:spPr>
          <a:xfrm>
            <a:off x="2955388"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immortal</a:t>
            </a:r>
          </a:p>
        </p:txBody>
      </p:sp>
      <p:sp>
        <p:nvSpPr>
          <p:cNvPr id="6" name="Content Placeholder 2">
            <a:extLst>
              <a:ext uri="{FF2B5EF4-FFF2-40B4-BE49-F238E27FC236}">
                <a16:creationId xmlns:a16="http://schemas.microsoft.com/office/drawing/2014/main" id="{4DCBC97A-F328-F19B-C5CC-081160574080}"/>
              </a:ext>
            </a:extLst>
          </p:cNvPr>
          <p:cNvSpPr txBox="1">
            <a:spLocks/>
          </p:cNvSpPr>
          <p:nvPr/>
        </p:nvSpPr>
        <p:spPr>
          <a:xfrm>
            <a:off x="5254275"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immeasurable</a:t>
            </a:r>
          </a:p>
        </p:txBody>
      </p:sp>
      <p:sp>
        <p:nvSpPr>
          <p:cNvPr id="8" name="Content Placeholder 2">
            <a:extLst>
              <a:ext uri="{FF2B5EF4-FFF2-40B4-BE49-F238E27FC236}">
                <a16:creationId xmlns:a16="http://schemas.microsoft.com/office/drawing/2014/main" id="{F5191147-233B-34E8-1C62-B33E503D5EF8}"/>
              </a:ext>
            </a:extLst>
          </p:cNvPr>
          <p:cNvSpPr txBox="1">
            <a:spLocks/>
          </p:cNvSpPr>
          <p:nvPr/>
        </p:nvSpPr>
        <p:spPr>
          <a:xfrm>
            <a:off x="7607696" y="98455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impatient</a:t>
            </a:r>
          </a:p>
        </p:txBody>
      </p:sp>
      <p:sp>
        <p:nvSpPr>
          <p:cNvPr id="9" name="Content Placeholder 2">
            <a:extLst>
              <a:ext uri="{FF2B5EF4-FFF2-40B4-BE49-F238E27FC236}">
                <a16:creationId xmlns:a16="http://schemas.microsoft.com/office/drawing/2014/main" id="{4B97CCA5-596C-9C0B-2666-4342EA097E6D}"/>
              </a:ext>
            </a:extLst>
          </p:cNvPr>
          <p:cNvSpPr txBox="1">
            <a:spLocks/>
          </p:cNvSpPr>
          <p:nvPr/>
        </p:nvSpPr>
        <p:spPr>
          <a:xfrm>
            <a:off x="7607696" y="1567398"/>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implant</a:t>
            </a:r>
          </a:p>
        </p:txBody>
      </p:sp>
      <p:sp>
        <p:nvSpPr>
          <p:cNvPr id="10" name="Content Placeholder 2">
            <a:extLst>
              <a:ext uri="{FF2B5EF4-FFF2-40B4-BE49-F238E27FC236}">
                <a16:creationId xmlns:a16="http://schemas.microsoft.com/office/drawing/2014/main" id="{081D47A7-CA2B-B872-699C-5A33AB231615}"/>
              </a:ext>
            </a:extLst>
          </p:cNvPr>
          <p:cNvSpPr txBox="1">
            <a:spLocks/>
          </p:cNvSpPr>
          <p:nvPr/>
        </p:nvSpPr>
        <p:spPr>
          <a:xfrm>
            <a:off x="9972596" y="1547502"/>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imperfect</a:t>
            </a:r>
          </a:p>
        </p:txBody>
      </p:sp>
      <p:sp>
        <p:nvSpPr>
          <p:cNvPr id="11" name="Content Placeholder 2">
            <a:extLst>
              <a:ext uri="{FF2B5EF4-FFF2-40B4-BE49-F238E27FC236}">
                <a16:creationId xmlns:a16="http://schemas.microsoft.com/office/drawing/2014/main" id="{88FB3A86-D7B0-8ED9-FFE8-DC3A61BF9CCC}"/>
              </a:ext>
            </a:extLst>
          </p:cNvPr>
          <p:cNvSpPr txBox="1">
            <a:spLocks/>
          </p:cNvSpPr>
          <p:nvPr/>
        </p:nvSpPr>
        <p:spPr>
          <a:xfrm>
            <a:off x="9961115" y="1005047"/>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impossible</a:t>
            </a:r>
          </a:p>
        </p:txBody>
      </p:sp>
      <p:sp>
        <p:nvSpPr>
          <p:cNvPr id="13" name="Content Placeholder 2">
            <a:extLst>
              <a:ext uri="{FF2B5EF4-FFF2-40B4-BE49-F238E27FC236}">
                <a16:creationId xmlns:a16="http://schemas.microsoft.com/office/drawing/2014/main" id="{45C65EB9-CAC2-EB40-A36D-594BDA845724}"/>
              </a:ext>
            </a:extLst>
          </p:cNvPr>
          <p:cNvSpPr txBox="1">
            <a:spLocks/>
          </p:cNvSpPr>
          <p:nvPr/>
        </p:nvSpPr>
        <p:spPr>
          <a:xfrm>
            <a:off x="603193"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immature</a:t>
            </a:r>
          </a:p>
        </p:txBody>
      </p:sp>
      <p:sp>
        <p:nvSpPr>
          <p:cNvPr id="14" name="Content Placeholder 2">
            <a:extLst>
              <a:ext uri="{FF2B5EF4-FFF2-40B4-BE49-F238E27FC236}">
                <a16:creationId xmlns:a16="http://schemas.microsoft.com/office/drawing/2014/main" id="{08DCECC1-F4C4-53E4-363F-EE6BF1EED07C}"/>
              </a:ext>
            </a:extLst>
          </p:cNvPr>
          <p:cNvSpPr txBox="1">
            <a:spLocks/>
          </p:cNvSpPr>
          <p:nvPr/>
        </p:nvSpPr>
        <p:spPr>
          <a:xfrm>
            <a:off x="2955388"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impolite</a:t>
            </a:r>
          </a:p>
        </p:txBody>
      </p:sp>
      <p:sp>
        <p:nvSpPr>
          <p:cNvPr id="15" name="Content Placeholder 2">
            <a:extLst>
              <a:ext uri="{FF2B5EF4-FFF2-40B4-BE49-F238E27FC236}">
                <a16:creationId xmlns:a16="http://schemas.microsoft.com/office/drawing/2014/main" id="{42D8AD47-B8CE-E189-8267-7E9BDB4DC61B}"/>
              </a:ext>
            </a:extLst>
          </p:cNvPr>
          <p:cNvSpPr txBox="1">
            <a:spLocks/>
          </p:cNvSpPr>
          <p:nvPr/>
        </p:nvSpPr>
        <p:spPr>
          <a:xfrm>
            <a:off x="5284446" y="1527924"/>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immigrate</a:t>
            </a:r>
          </a:p>
        </p:txBody>
      </p:sp>
      <p:sp>
        <p:nvSpPr>
          <p:cNvPr id="12" name="immortal">
            <a:extLst>
              <a:ext uri="{FF2B5EF4-FFF2-40B4-BE49-F238E27FC236}">
                <a16:creationId xmlns:a16="http://schemas.microsoft.com/office/drawing/2014/main" id="{5F9C71F3-2D17-4DB5-AA88-38C89D89ECDE}"/>
              </a:ext>
            </a:extLst>
          </p:cNvPr>
          <p:cNvSpPr txBox="1"/>
          <p:nvPr/>
        </p:nvSpPr>
        <p:spPr>
          <a:xfrm>
            <a:off x="3363599" y="5913080"/>
            <a:ext cx="1489917" cy="369332"/>
          </a:xfrm>
          <a:prstGeom prst="rect">
            <a:avLst/>
          </a:prstGeom>
          <a:noFill/>
        </p:spPr>
        <p:txBody>
          <a:bodyPr wrap="square" rtlCol="0">
            <a:spAutoFit/>
          </a:bodyPr>
          <a:lstStyle/>
          <a:p>
            <a:r>
              <a:rPr lang="en-GB" dirty="0">
                <a:solidFill>
                  <a:srgbClr val="FFFF00"/>
                </a:solidFill>
              </a:rPr>
              <a:t>______</a:t>
            </a:r>
          </a:p>
        </p:txBody>
      </p:sp>
      <p:sp>
        <p:nvSpPr>
          <p:cNvPr id="20" name="immeasurable">
            <a:extLst>
              <a:ext uri="{FF2B5EF4-FFF2-40B4-BE49-F238E27FC236}">
                <a16:creationId xmlns:a16="http://schemas.microsoft.com/office/drawing/2014/main" id="{B29DA09A-F8EE-A17D-47A4-701696D092A1}"/>
              </a:ext>
            </a:extLst>
          </p:cNvPr>
          <p:cNvSpPr txBox="1"/>
          <p:nvPr/>
        </p:nvSpPr>
        <p:spPr>
          <a:xfrm>
            <a:off x="1168115" y="5663984"/>
            <a:ext cx="1321136" cy="369332"/>
          </a:xfrm>
          <a:prstGeom prst="rect">
            <a:avLst/>
          </a:prstGeom>
          <a:noFill/>
        </p:spPr>
        <p:txBody>
          <a:bodyPr wrap="square" rtlCol="0">
            <a:spAutoFit/>
          </a:bodyPr>
          <a:lstStyle/>
          <a:p>
            <a:r>
              <a:rPr lang="en-GB" dirty="0">
                <a:solidFill>
                  <a:srgbClr val="FFFF00"/>
                </a:solidFill>
              </a:rPr>
              <a:t>______</a:t>
            </a:r>
          </a:p>
        </p:txBody>
      </p:sp>
      <p:sp>
        <p:nvSpPr>
          <p:cNvPr id="21" name="impolite">
            <a:extLst>
              <a:ext uri="{FF2B5EF4-FFF2-40B4-BE49-F238E27FC236}">
                <a16:creationId xmlns:a16="http://schemas.microsoft.com/office/drawing/2014/main" id="{B622B31C-4CC3-604E-5177-0A65D4498F8E}"/>
              </a:ext>
            </a:extLst>
          </p:cNvPr>
          <p:cNvSpPr txBox="1"/>
          <p:nvPr/>
        </p:nvSpPr>
        <p:spPr>
          <a:xfrm>
            <a:off x="8063128" y="4784849"/>
            <a:ext cx="1321136" cy="369332"/>
          </a:xfrm>
          <a:prstGeom prst="rect">
            <a:avLst/>
          </a:prstGeom>
          <a:noFill/>
        </p:spPr>
        <p:txBody>
          <a:bodyPr wrap="square" rtlCol="0">
            <a:spAutoFit/>
          </a:bodyPr>
          <a:lstStyle/>
          <a:p>
            <a:r>
              <a:rPr lang="en-GB" dirty="0">
                <a:solidFill>
                  <a:srgbClr val="FFFF00"/>
                </a:solidFill>
              </a:rPr>
              <a:t>______</a:t>
            </a:r>
          </a:p>
        </p:txBody>
      </p:sp>
      <p:sp>
        <p:nvSpPr>
          <p:cNvPr id="23" name="imperfect">
            <a:extLst>
              <a:ext uri="{FF2B5EF4-FFF2-40B4-BE49-F238E27FC236}">
                <a16:creationId xmlns:a16="http://schemas.microsoft.com/office/drawing/2014/main" id="{E65FAACC-F1F1-09DD-D7AE-075F9613B80D}"/>
              </a:ext>
            </a:extLst>
          </p:cNvPr>
          <p:cNvSpPr txBox="1"/>
          <p:nvPr/>
        </p:nvSpPr>
        <p:spPr>
          <a:xfrm>
            <a:off x="2043061" y="5412742"/>
            <a:ext cx="1116000" cy="369332"/>
          </a:xfrm>
          <a:prstGeom prst="rect">
            <a:avLst/>
          </a:prstGeom>
          <a:noFill/>
        </p:spPr>
        <p:txBody>
          <a:bodyPr wrap="square" rtlCol="0">
            <a:spAutoFit/>
          </a:bodyPr>
          <a:lstStyle/>
          <a:p>
            <a:r>
              <a:rPr lang="en-GB" dirty="0">
                <a:solidFill>
                  <a:srgbClr val="FFFF00"/>
                </a:solidFill>
              </a:rPr>
              <a:t>______</a:t>
            </a:r>
          </a:p>
        </p:txBody>
      </p:sp>
      <p:sp>
        <p:nvSpPr>
          <p:cNvPr id="24" name="impatient 2">
            <a:extLst>
              <a:ext uri="{FF2B5EF4-FFF2-40B4-BE49-F238E27FC236}">
                <a16:creationId xmlns:a16="http://schemas.microsoft.com/office/drawing/2014/main" id="{3125B810-90F0-0EED-F79B-F69380315079}"/>
              </a:ext>
            </a:extLst>
          </p:cNvPr>
          <p:cNvSpPr txBox="1"/>
          <p:nvPr/>
        </p:nvSpPr>
        <p:spPr>
          <a:xfrm>
            <a:off x="9186563" y="4157608"/>
            <a:ext cx="1137089" cy="369332"/>
          </a:xfrm>
          <a:prstGeom prst="rect">
            <a:avLst/>
          </a:prstGeom>
          <a:noFill/>
        </p:spPr>
        <p:txBody>
          <a:bodyPr wrap="square" rtlCol="0">
            <a:spAutoFit/>
          </a:bodyPr>
          <a:lstStyle/>
          <a:p>
            <a:r>
              <a:rPr lang="en-GB" dirty="0">
                <a:solidFill>
                  <a:srgbClr val="FFFF00"/>
                </a:solidFill>
              </a:rPr>
              <a:t>______</a:t>
            </a:r>
          </a:p>
        </p:txBody>
      </p:sp>
      <p:sp>
        <p:nvSpPr>
          <p:cNvPr id="25" name="immortal 2">
            <a:extLst>
              <a:ext uri="{FF2B5EF4-FFF2-40B4-BE49-F238E27FC236}">
                <a16:creationId xmlns:a16="http://schemas.microsoft.com/office/drawing/2014/main" id="{74D3937A-2195-21EE-864F-22124230BCC8}"/>
              </a:ext>
            </a:extLst>
          </p:cNvPr>
          <p:cNvSpPr txBox="1"/>
          <p:nvPr/>
        </p:nvSpPr>
        <p:spPr>
          <a:xfrm>
            <a:off x="3132449" y="2897145"/>
            <a:ext cx="1439551" cy="369332"/>
          </a:xfrm>
          <a:prstGeom prst="rect">
            <a:avLst/>
          </a:prstGeom>
          <a:noFill/>
        </p:spPr>
        <p:txBody>
          <a:bodyPr wrap="square" rtlCol="0">
            <a:spAutoFit/>
          </a:bodyPr>
          <a:lstStyle/>
          <a:p>
            <a:r>
              <a:rPr lang="en-GB" dirty="0">
                <a:solidFill>
                  <a:srgbClr val="FFFF00"/>
                </a:solidFill>
              </a:rPr>
              <a:t>_______</a:t>
            </a:r>
          </a:p>
        </p:txBody>
      </p:sp>
      <p:sp>
        <p:nvSpPr>
          <p:cNvPr id="26" name="immature">
            <a:extLst>
              <a:ext uri="{FF2B5EF4-FFF2-40B4-BE49-F238E27FC236}">
                <a16:creationId xmlns:a16="http://schemas.microsoft.com/office/drawing/2014/main" id="{E88B6775-737C-32C4-4A57-75706BF0A206}"/>
              </a:ext>
            </a:extLst>
          </p:cNvPr>
          <p:cNvSpPr txBox="1"/>
          <p:nvPr/>
        </p:nvSpPr>
        <p:spPr>
          <a:xfrm>
            <a:off x="6286560" y="3528655"/>
            <a:ext cx="1321136" cy="369332"/>
          </a:xfrm>
          <a:prstGeom prst="rect">
            <a:avLst/>
          </a:prstGeom>
          <a:noFill/>
        </p:spPr>
        <p:txBody>
          <a:bodyPr wrap="square" rtlCol="0">
            <a:spAutoFit/>
          </a:bodyPr>
          <a:lstStyle/>
          <a:p>
            <a:r>
              <a:rPr lang="en-GB" dirty="0">
                <a:solidFill>
                  <a:srgbClr val="FFFF00"/>
                </a:solidFill>
              </a:rPr>
              <a:t>______</a:t>
            </a:r>
          </a:p>
        </p:txBody>
      </p:sp>
      <p:sp>
        <p:nvSpPr>
          <p:cNvPr id="27" name="implant">
            <a:extLst>
              <a:ext uri="{FF2B5EF4-FFF2-40B4-BE49-F238E27FC236}">
                <a16:creationId xmlns:a16="http://schemas.microsoft.com/office/drawing/2014/main" id="{5328C831-F23E-880D-BB76-224760868726}"/>
              </a:ext>
            </a:extLst>
          </p:cNvPr>
          <p:cNvSpPr txBox="1"/>
          <p:nvPr/>
        </p:nvSpPr>
        <p:spPr>
          <a:xfrm>
            <a:off x="671099" y="4413500"/>
            <a:ext cx="1137089" cy="369332"/>
          </a:xfrm>
          <a:prstGeom prst="rect">
            <a:avLst/>
          </a:prstGeom>
          <a:noFill/>
        </p:spPr>
        <p:txBody>
          <a:bodyPr wrap="square" rtlCol="0">
            <a:spAutoFit/>
          </a:bodyPr>
          <a:lstStyle/>
          <a:p>
            <a:r>
              <a:rPr lang="en-GB" dirty="0">
                <a:solidFill>
                  <a:srgbClr val="FFFF00"/>
                </a:solidFill>
              </a:rPr>
              <a:t>______</a:t>
            </a:r>
          </a:p>
        </p:txBody>
      </p:sp>
      <p:sp>
        <p:nvSpPr>
          <p:cNvPr id="28" name="impatient">
            <a:extLst>
              <a:ext uri="{FF2B5EF4-FFF2-40B4-BE49-F238E27FC236}">
                <a16:creationId xmlns:a16="http://schemas.microsoft.com/office/drawing/2014/main" id="{E1F4ED57-A9E8-388F-5475-7C7D5C9A608A}"/>
              </a:ext>
            </a:extLst>
          </p:cNvPr>
          <p:cNvSpPr txBox="1"/>
          <p:nvPr/>
        </p:nvSpPr>
        <p:spPr>
          <a:xfrm>
            <a:off x="4853516" y="3142995"/>
            <a:ext cx="1321136" cy="369332"/>
          </a:xfrm>
          <a:prstGeom prst="rect">
            <a:avLst/>
          </a:prstGeom>
          <a:noFill/>
        </p:spPr>
        <p:txBody>
          <a:bodyPr wrap="square" rtlCol="0">
            <a:spAutoFit/>
          </a:bodyPr>
          <a:lstStyle/>
          <a:p>
            <a:r>
              <a:rPr lang="en-GB" dirty="0">
                <a:solidFill>
                  <a:srgbClr val="FFFF00"/>
                </a:solidFill>
              </a:rPr>
              <a:t>______</a:t>
            </a:r>
          </a:p>
        </p:txBody>
      </p:sp>
      <p:sp>
        <p:nvSpPr>
          <p:cNvPr id="29" name="immaterial">
            <a:extLst>
              <a:ext uri="{FF2B5EF4-FFF2-40B4-BE49-F238E27FC236}">
                <a16:creationId xmlns:a16="http://schemas.microsoft.com/office/drawing/2014/main" id="{CED0BEA1-607D-5B36-4AB5-125ADFCDAC2E}"/>
              </a:ext>
            </a:extLst>
          </p:cNvPr>
          <p:cNvSpPr txBox="1"/>
          <p:nvPr/>
        </p:nvSpPr>
        <p:spPr>
          <a:xfrm>
            <a:off x="5812275" y="3907176"/>
            <a:ext cx="1321136" cy="369332"/>
          </a:xfrm>
          <a:prstGeom prst="rect">
            <a:avLst/>
          </a:prstGeom>
          <a:noFill/>
        </p:spPr>
        <p:txBody>
          <a:bodyPr wrap="square" rtlCol="0">
            <a:spAutoFit/>
          </a:bodyPr>
          <a:lstStyle/>
          <a:p>
            <a:r>
              <a:rPr lang="en-GB" dirty="0">
                <a:solidFill>
                  <a:srgbClr val="FFFF00"/>
                </a:solidFill>
              </a:rPr>
              <a:t>______</a:t>
            </a:r>
          </a:p>
        </p:txBody>
      </p:sp>
      <p:sp>
        <p:nvSpPr>
          <p:cNvPr id="30" name="immigrate">
            <a:extLst>
              <a:ext uri="{FF2B5EF4-FFF2-40B4-BE49-F238E27FC236}">
                <a16:creationId xmlns:a16="http://schemas.microsoft.com/office/drawing/2014/main" id="{0F5F7484-0DDC-DD16-AB4A-5648DA3365B0}"/>
              </a:ext>
            </a:extLst>
          </p:cNvPr>
          <p:cNvSpPr txBox="1"/>
          <p:nvPr/>
        </p:nvSpPr>
        <p:spPr>
          <a:xfrm>
            <a:off x="4958910" y="5035906"/>
            <a:ext cx="1137089" cy="369332"/>
          </a:xfrm>
          <a:prstGeom prst="rect">
            <a:avLst/>
          </a:prstGeom>
          <a:noFill/>
        </p:spPr>
        <p:txBody>
          <a:bodyPr wrap="square" rtlCol="0">
            <a:spAutoFit/>
          </a:bodyPr>
          <a:lstStyle/>
          <a:p>
            <a:r>
              <a:rPr lang="en-GB" dirty="0">
                <a:solidFill>
                  <a:srgbClr val="FFFF00"/>
                </a:solidFill>
              </a:rPr>
              <a:t>______</a:t>
            </a:r>
          </a:p>
        </p:txBody>
      </p:sp>
      <p:sp>
        <p:nvSpPr>
          <p:cNvPr id="31" name="impossible">
            <a:extLst>
              <a:ext uri="{FF2B5EF4-FFF2-40B4-BE49-F238E27FC236}">
                <a16:creationId xmlns:a16="http://schemas.microsoft.com/office/drawing/2014/main" id="{43AFEFCD-1A03-BD1B-4104-AEF5024022B6}"/>
              </a:ext>
            </a:extLst>
          </p:cNvPr>
          <p:cNvSpPr txBox="1"/>
          <p:nvPr/>
        </p:nvSpPr>
        <p:spPr>
          <a:xfrm>
            <a:off x="437493" y="3171508"/>
            <a:ext cx="1321136" cy="369332"/>
          </a:xfrm>
          <a:prstGeom prst="rect">
            <a:avLst/>
          </a:prstGeom>
          <a:noFill/>
        </p:spPr>
        <p:txBody>
          <a:bodyPr wrap="square" rtlCol="0">
            <a:spAutoFit/>
          </a:bodyPr>
          <a:lstStyle/>
          <a:p>
            <a:r>
              <a:rPr lang="en-GB" dirty="0">
                <a:solidFill>
                  <a:srgbClr val="FFFF00"/>
                </a:solidFill>
              </a:rPr>
              <a:t>______</a:t>
            </a:r>
          </a:p>
        </p:txBody>
      </p:sp>
      <p:sp>
        <p:nvSpPr>
          <p:cNvPr id="33" name="Content Placeholder 2">
            <a:extLst>
              <a:ext uri="{FF2B5EF4-FFF2-40B4-BE49-F238E27FC236}">
                <a16:creationId xmlns:a16="http://schemas.microsoft.com/office/drawing/2014/main" id="{784E9FD4-7C7C-F1D5-8AD8-2907D6F885A3}"/>
              </a:ext>
            </a:extLst>
          </p:cNvPr>
          <p:cNvSpPr txBox="1">
            <a:spLocks/>
          </p:cNvSpPr>
          <p:nvPr/>
        </p:nvSpPr>
        <p:spPr>
          <a:xfrm>
            <a:off x="7607694" y="1026249"/>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impatient</a:t>
            </a:r>
          </a:p>
        </p:txBody>
      </p:sp>
      <p:sp>
        <p:nvSpPr>
          <p:cNvPr id="34" name="Content Placeholder 2">
            <a:extLst>
              <a:ext uri="{FF2B5EF4-FFF2-40B4-BE49-F238E27FC236}">
                <a16:creationId xmlns:a16="http://schemas.microsoft.com/office/drawing/2014/main" id="{DFC83611-2111-95EB-126B-A15EECC4DC99}"/>
              </a:ext>
            </a:extLst>
          </p:cNvPr>
          <p:cNvSpPr txBox="1">
            <a:spLocks/>
          </p:cNvSpPr>
          <p:nvPr/>
        </p:nvSpPr>
        <p:spPr>
          <a:xfrm>
            <a:off x="2930363" y="991056"/>
            <a:ext cx="1116000" cy="385482"/>
          </a:xfrm>
          <a:prstGeom prst="roundRect">
            <a:avLst/>
          </a:prstGeom>
          <a:solidFill>
            <a:srgbClr val="00B050"/>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GB" sz="1100" dirty="0">
                <a:solidFill>
                  <a:schemeClr val="bg1"/>
                </a:solidFill>
              </a:rPr>
              <a:t>immortal</a:t>
            </a:r>
          </a:p>
        </p:txBody>
      </p:sp>
    </p:spTree>
    <p:extLst>
      <p:ext uri="{BB962C8B-B14F-4D97-AF65-F5344CB8AC3E}">
        <p14:creationId xmlns:p14="http://schemas.microsoft.com/office/powerpoint/2010/main" val="20026410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1"/>
                    </p:tgtEl>
                  </p:cond>
                </p:stCondLst>
                <p:endSync evt="end" delay="0">
                  <p:rtn val="all"/>
                </p:endSync>
                <p:childTnLst>
                  <p:par>
                    <p:cTn id="3" fill="hold">
                      <p:stCondLst>
                        <p:cond delay="0"/>
                      </p:stCondLst>
                      <p:childTnLst>
                        <p:par>
                          <p:cTn id="4" fill="hold">
                            <p:stCondLst>
                              <p:cond delay="0"/>
                            </p:stCondLst>
                            <p:childTnLst>
                              <p:par>
                                <p:cTn id="5" presetID="42" presetClass="path" presetSubtype="0" accel="50000" decel="50000" fill="hold" grpId="0" nodeType="clickEffect">
                                  <p:stCondLst>
                                    <p:cond delay="0"/>
                                  </p:stCondLst>
                                  <p:childTnLst>
                                    <p:animMotion origin="layout" path="M -1.04167E-6 -4.44444E-6 L 0.41445 0.47037 " pathEditMode="relative" rAng="0" ptsTypes="AA">
                                      <p:cBhvr>
                                        <p:cTn id="6" dur="2000" fill="hold"/>
                                        <p:tgtEl>
                                          <p:spTgt spid="14"/>
                                        </p:tgtEl>
                                        <p:attrNameLst>
                                          <p:attrName>ppt_x</p:attrName>
                                          <p:attrName>ppt_y</p:attrName>
                                        </p:attrNameLst>
                                      </p:cBhvr>
                                      <p:rCtr x="20716" y="23519"/>
                                    </p:animMotion>
                                  </p:childTnLst>
                                </p:cTn>
                              </p:par>
                            </p:childTnLst>
                          </p:cTn>
                        </p:par>
                      </p:childTnLst>
                    </p:cTn>
                  </p:par>
                </p:childTnLst>
              </p:cTn>
              <p:nextCondLst>
                <p:cond evt="onClick" delay="0">
                  <p:tgtEl>
                    <p:spTgt spid="21"/>
                  </p:tgtEl>
                </p:cond>
              </p:nextCondLst>
            </p:seq>
            <p:seq concurrent="1" nextAc="seek">
              <p:cTn id="7" restart="whenNotActive" fill="hold" evtFilter="cancelBubble" nodeType="interactiveSeq">
                <p:stCondLst>
                  <p:cond evt="onClick" delay="0">
                    <p:tgtEl>
                      <p:spTgt spid="27"/>
                    </p:tgtEl>
                  </p:cond>
                </p:stCondLst>
                <p:endSync evt="end" delay="0">
                  <p:rtn val="all"/>
                </p:endSync>
                <p:childTnLst>
                  <p:par>
                    <p:cTn id="8" fill="hold">
                      <p:stCondLst>
                        <p:cond delay="0"/>
                      </p:stCondLst>
                      <p:childTnLst>
                        <p:par>
                          <p:cTn id="9" fill="hold">
                            <p:stCondLst>
                              <p:cond delay="0"/>
                            </p:stCondLst>
                            <p:childTnLst>
                              <p:par>
                                <p:cTn id="10" presetID="42" presetClass="path" presetSubtype="0" accel="50000" decel="50000" fill="hold" grpId="0" nodeType="clickEffect">
                                  <p:stCondLst>
                                    <p:cond delay="0"/>
                                  </p:stCondLst>
                                  <p:childTnLst>
                                    <p:animMotion origin="layout" path="M -1.45833E-6 -1.48148E-6 L -0.5651 0.41829 " pathEditMode="relative" rAng="0" ptsTypes="AA">
                                      <p:cBhvr>
                                        <p:cTn id="11" dur="2000" fill="hold"/>
                                        <p:tgtEl>
                                          <p:spTgt spid="9"/>
                                        </p:tgtEl>
                                        <p:attrNameLst>
                                          <p:attrName>ppt_x</p:attrName>
                                          <p:attrName>ppt_y</p:attrName>
                                        </p:attrNameLst>
                                      </p:cBhvr>
                                      <p:rCtr x="-28255" y="20903"/>
                                    </p:animMotion>
                                  </p:childTnLst>
                                </p:cTn>
                              </p:par>
                            </p:childTnLst>
                          </p:cTn>
                        </p:par>
                      </p:childTnLst>
                    </p:cTn>
                  </p:par>
                </p:childTnLst>
              </p:cTn>
              <p:nextCondLst>
                <p:cond evt="onClick" delay="0">
                  <p:tgtEl>
                    <p:spTgt spid="27"/>
                  </p:tgtEl>
                </p:cond>
              </p:nextCondLst>
            </p:seq>
            <p:seq concurrent="1" nextAc="seek">
              <p:cTn id="12" restart="whenNotActive" fill="hold" evtFilter="cancelBubble" nodeType="interactiveSeq">
                <p:stCondLst>
                  <p:cond evt="onClick" delay="0">
                    <p:tgtEl>
                      <p:spTgt spid="28"/>
                    </p:tgtEl>
                  </p:cond>
                </p:stCondLst>
                <p:endSync evt="end" delay="0">
                  <p:rtn val="all"/>
                </p:endSync>
                <p:childTnLst>
                  <p:par>
                    <p:cTn id="13" fill="hold">
                      <p:stCondLst>
                        <p:cond delay="0"/>
                      </p:stCondLst>
                      <p:childTnLst>
                        <p:par>
                          <p:cTn id="14" fill="hold">
                            <p:stCondLst>
                              <p:cond delay="0"/>
                            </p:stCondLst>
                            <p:childTnLst>
                              <p:par>
                                <p:cTn id="15" presetID="42" presetClass="path" presetSubtype="0" accel="50000" decel="50000" fill="hold" grpId="0" nodeType="clickEffect">
                                  <p:stCondLst>
                                    <p:cond delay="0"/>
                                  </p:stCondLst>
                                  <p:childTnLst>
                                    <p:animMotion origin="layout" path="M -1.45833E-6 2.22222E-6 L -0.22305 0.32222 " pathEditMode="relative" rAng="0" ptsTypes="AA">
                                      <p:cBhvr>
                                        <p:cTn id="16" dur="2000" fill="hold"/>
                                        <p:tgtEl>
                                          <p:spTgt spid="8"/>
                                        </p:tgtEl>
                                        <p:attrNameLst>
                                          <p:attrName>ppt_x</p:attrName>
                                          <p:attrName>ppt_y</p:attrName>
                                        </p:attrNameLst>
                                      </p:cBhvr>
                                      <p:rCtr x="-11159" y="16111"/>
                                    </p:animMotion>
                                  </p:childTnLst>
                                </p:cTn>
                              </p:par>
                            </p:childTnLst>
                          </p:cTn>
                        </p:par>
                      </p:childTnLst>
                    </p:cTn>
                  </p:par>
                </p:childTnLst>
              </p:cTn>
              <p:nextCondLst>
                <p:cond evt="onClick" delay="0">
                  <p:tgtEl>
                    <p:spTgt spid="28"/>
                  </p:tgtEl>
                </p:cond>
              </p:nextCondLst>
            </p:seq>
            <p:seq concurrent="1" nextAc="seek">
              <p:cTn id="17" restart="whenNotActive" fill="hold" evtFilter="cancelBubble" nodeType="interactiveSeq">
                <p:stCondLst>
                  <p:cond evt="onClick" delay="0">
                    <p:tgtEl>
                      <p:spTgt spid="25"/>
                    </p:tgtEl>
                  </p:cond>
                </p:stCondLst>
                <p:endSync evt="end" delay="0">
                  <p:rtn val="all"/>
                </p:endSync>
                <p:childTnLst>
                  <p:par>
                    <p:cTn id="18" fill="hold">
                      <p:stCondLst>
                        <p:cond delay="0"/>
                      </p:stCondLst>
                      <p:childTnLst>
                        <p:par>
                          <p:cTn id="19" fill="hold">
                            <p:stCondLst>
                              <p:cond delay="0"/>
                            </p:stCondLst>
                            <p:childTnLst>
                              <p:par>
                                <p:cTn id="20" presetID="42" presetClass="path" presetSubtype="0" accel="50000" decel="50000" fill="hold" grpId="0" nodeType="clickEffect">
                                  <p:stCondLst>
                                    <p:cond delay="0"/>
                                  </p:stCondLst>
                                  <p:childTnLst>
                                    <p:animMotion origin="layout" path="M 0.00403 0.01111 L 0.01927 0.27524 " pathEditMode="relative" rAng="0" ptsTypes="AA">
                                      <p:cBhvr>
                                        <p:cTn id="21" dur="2000" fill="hold"/>
                                        <p:tgtEl>
                                          <p:spTgt spid="34"/>
                                        </p:tgtEl>
                                        <p:attrNameLst>
                                          <p:attrName>ppt_x</p:attrName>
                                          <p:attrName>ppt_y</p:attrName>
                                        </p:attrNameLst>
                                      </p:cBhvr>
                                      <p:rCtr x="755" y="13194"/>
                                    </p:animMotion>
                                  </p:childTnLst>
                                </p:cTn>
                              </p:par>
                            </p:childTnLst>
                          </p:cTn>
                        </p:par>
                      </p:childTnLst>
                    </p:cTn>
                  </p:par>
                </p:childTnLst>
              </p:cTn>
              <p:nextCondLst>
                <p:cond evt="onClick" delay="0">
                  <p:tgtEl>
                    <p:spTgt spid="25"/>
                  </p:tgtEl>
                </p:cond>
              </p:nextCondLst>
            </p:seq>
            <p:seq concurrent="1" nextAc="seek">
              <p:cTn id="22" restart="whenNotActive" fill="hold" evtFilter="cancelBubble" nodeType="interactiveSeq">
                <p:stCondLst>
                  <p:cond evt="onClick" delay="0">
                    <p:tgtEl>
                      <p:spTgt spid="31"/>
                    </p:tgtEl>
                  </p:cond>
                </p:stCondLst>
                <p:endSync evt="end" delay="0">
                  <p:rtn val="all"/>
                </p:endSync>
                <p:childTnLst>
                  <p:par>
                    <p:cTn id="23" fill="hold">
                      <p:stCondLst>
                        <p:cond delay="0"/>
                      </p:stCondLst>
                      <p:childTnLst>
                        <p:par>
                          <p:cTn id="24" fill="hold">
                            <p:stCondLst>
                              <p:cond delay="0"/>
                            </p:stCondLst>
                            <p:childTnLst>
                              <p:par>
                                <p:cTn id="25" presetID="42" presetClass="path" presetSubtype="0" accel="50000" decel="50000" fill="hold" grpId="0" nodeType="clickEffect">
                                  <p:stCondLst>
                                    <p:cond delay="0"/>
                                  </p:stCondLst>
                                  <p:childTnLst>
                                    <p:animMotion origin="layout" path="M 0.00104 -0.00857 L -0.79349 0.30856 " pathEditMode="relative" rAng="0" ptsTypes="AA">
                                      <p:cBhvr>
                                        <p:cTn id="26" dur="2000" fill="hold"/>
                                        <p:tgtEl>
                                          <p:spTgt spid="11"/>
                                        </p:tgtEl>
                                        <p:attrNameLst>
                                          <p:attrName>ppt_x</p:attrName>
                                          <p:attrName>ppt_y</p:attrName>
                                        </p:attrNameLst>
                                      </p:cBhvr>
                                      <p:rCtr x="-39727" y="15856"/>
                                    </p:animMotion>
                                  </p:childTnLst>
                                </p:cTn>
                              </p:par>
                            </p:childTnLst>
                          </p:cTn>
                        </p:par>
                      </p:childTnLst>
                    </p:cTn>
                  </p:par>
                </p:childTnLst>
              </p:cTn>
              <p:nextCondLst>
                <p:cond evt="onClick" delay="0">
                  <p:tgtEl>
                    <p:spTgt spid="31"/>
                  </p:tgtEl>
                </p:cond>
              </p:nextCondLst>
            </p:seq>
            <p:seq concurrent="1" nextAc="seek">
              <p:cTn id="27" restart="whenNotActive" fill="hold" evtFilter="cancelBubble" nodeType="interactiveSeq">
                <p:stCondLst>
                  <p:cond evt="onClick" delay="0">
                    <p:tgtEl>
                      <p:spTgt spid="26"/>
                    </p:tgtEl>
                  </p:cond>
                </p:stCondLst>
                <p:endSync evt="end" delay="0">
                  <p:rtn val="all"/>
                </p:endSync>
                <p:childTnLst>
                  <p:par>
                    <p:cTn id="28" fill="hold">
                      <p:stCondLst>
                        <p:cond delay="0"/>
                      </p:stCondLst>
                      <p:childTnLst>
                        <p:par>
                          <p:cTn id="29" fill="hold">
                            <p:stCondLst>
                              <p:cond delay="0"/>
                            </p:stCondLst>
                            <p:childTnLst>
                              <p:par>
                                <p:cTn id="30" presetID="42" presetClass="path" presetSubtype="0" accel="50000" decel="50000" fill="hold" grpId="0" nodeType="clickEffect">
                                  <p:stCondLst>
                                    <p:cond delay="0"/>
                                  </p:stCondLst>
                                  <p:childTnLst>
                                    <p:animMotion origin="layout" path="M 0.32071 -0.01064 L 0.46146 0.2926 " pathEditMode="relative" rAng="0" ptsTypes="AA">
                                      <p:cBhvr>
                                        <p:cTn id="31" dur="2000" fill="hold"/>
                                        <p:tgtEl>
                                          <p:spTgt spid="13"/>
                                        </p:tgtEl>
                                        <p:attrNameLst>
                                          <p:attrName>ppt_x</p:attrName>
                                          <p:attrName>ppt_y</p:attrName>
                                        </p:attrNameLst>
                                      </p:cBhvr>
                                      <p:rCtr x="7031" y="15162"/>
                                    </p:animMotion>
                                  </p:childTnLst>
                                </p:cTn>
                              </p:par>
                            </p:childTnLst>
                          </p:cTn>
                        </p:par>
                      </p:childTnLst>
                    </p:cTn>
                  </p:par>
                </p:childTnLst>
              </p:cTn>
              <p:nextCondLst>
                <p:cond evt="onClick" delay="0">
                  <p:tgtEl>
                    <p:spTgt spid="26"/>
                  </p:tgtEl>
                </p:cond>
              </p:nextCondLst>
            </p:seq>
            <p:seq concurrent="1" nextAc="seek">
              <p:cTn id="32" restart="whenNotActive" fill="hold" evtFilter="cancelBubble" nodeType="interactiveSeq">
                <p:stCondLst>
                  <p:cond evt="onClick" delay="0">
                    <p:tgtEl>
                      <p:spTgt spid="24"/>
                    </p:tgtEl>
                  </p:cond>
                </p:stCondLst>
                <p:endSync evt="end" delay="0">
                  <p:rtn val="all"/>
                </p:endSync>
                <p:childTnLst>
                  <p:par>
                    <p:cTn id="33" fill="hold">
                      <p:stCondLst>
                        <p:cond delay="0"/>
                      </p:stCondLst>
                      <p:childTnLst>
                        <p:par>
                          <p:cTn id="34" fill="hold">
                            <p:stCondLst>
                              <p:cond delay="0"/>
                            </p:stCondLst>
                            <p:childTnLst>
                              <p:par>
                                <p:cTn id="35" presetID="42" presetClass="path" presetSubtype="0" accel="50000" decel="50000" fill="hold" grpId="0" nodeType="clickEffect">
                                  <p:stCondLst>
                                    <p:cond delay="0"/>
                                  </p:stCondLst>
                                  <p:childTnLst>
                                    <p:animMotion origin="layout" path="M -1.25E-6 -7.40741E-7 L 0.12969 0.46273 " pathEditMode="relative" rAng="0" ptsTypes="AA">
                                      <p:cBhvr>
                                        <p:cTn id="36" dur="2000" fill="hold"/>
                                        <p:tgtEl>
                                          <p:spTgt spid="33"/>
                                        </p:tgtEl>
                                        <p:attrNameLst>
                                          <p:attrName>ppt_x</p:attrName>
                                          <p:attrName>ppt_y</p:attrName>
                                        </p:attrNameLst>
                                      </p:cBhvr>
                                      <p:rCtr x="6484" y="23403"/>
                                    </p:animMotion>
                                  </p:childTnLst>
                                </p:cTn>
                              </p:par>
                            </p:childTnLst>
                          </p:cTn>
                        </p:par>
                      </p:childTnLst>
                    </p:cTn>
                  </p:par>
                </p:childTnLst>
              </p:cTn>
              <p:nextCondLst>
                <p:cond evt="onClick" delay="0">
                  <p:tgtEl>
                    <p:spTgt spid="24"/>
                  </p:tgtEl>
                </p:cond>
              </p:nextCondLst>
            </p:seq>
            <p:seq concurrent="1" nextAc="seek">
              <p:cTn id="37" restart="whenNotActive" fill="hold" evtFilter="cancelBubble" nodeType="interactiveSeq">
                <p:stCondLst>
                  <p:cond evt="onClick" delay="0">
                    <p:tgtEl>
                      <p:spTgt spid="20"/>
                    </p:tgtEl>
                  </p:cond>
                </p:stCondLst>
                <p:endSync evt="end" delay="0">
                  <p:rtn val="all"/>
                </p:endSync>
                <p:childTnLst>
                  <p:par>
                    <p:cTn id="38" fill="hold">
                      <p:stCondLst>
                        <p:cond delay="0"/>
                      </p:stCondLst>
                      <p:childTnLst>
                        <p:par>
                          <p:cTn id="39" fill="hold">
                            <p:stCondLst>
                              <p:cond delay="0"/>
                            </p:stCondLst>
                            <p:childTnLst>
                              <p:par>
                                <p:cTn id="40" presetID="42" presetClass="path" presetSubtype="0" accel="50000" decel="50000" fill="hold" grpId="0" nodeType="clickEffect">
                                  <p:stCondLst>
                                    <p:cond delay="0"/>
                                  </p:stCondLst>
                                  <p:childTnLst>
                                    <p:animMotion origin="layout" path="M -0.00104 -0.00556 L -0.33672 0.68495 " pathEditMode="relative" rAng="0" ptsTypes="AA">
                                      <p:cBhvr>
                                        <p:cTn id="41" dur="2000" fill="hold"/>
                                        <p:tgtEl>
                                          <p:spTgt spid="6"/>
                                        </p:tgtEl>
                                        <p:attrNameLst>
                                          <p:attrName>ppt_x</p:attrName>
                                          <p:attrName>ppt_y</p:attrName>
                                        </p:attrNameLst>
                                      </p:cBhvr>
                                      <p:rCtr x="-16784" y="34514"/>
                                    </p:animMotion>
                                  </p:childTnLst>
                                </p:cTn>
                              </p:par>
                            </p:childTnLst>
                          </p:cTn>
                        </p:par>
                      </p:childTnLst>
                    </p:cTn>
                  </p:par>
                </p:childTnLst>
              </p:cTn>
              <p:nextCondLst>
                <p:cond evt="onClick" delay="0">
                  <p:tgtEl>
                    <p:spTgt spid="20"/>
                  </p:tgtEl>
                </p:cond>
              </p:nextCondLst>
            </p:seq>
            <p:seq concurrent="1" nextAc="seek">
              <p:cTn id="42" restart="whenNotActive" fill="hold" evtFilter="cancelBubble" nodeType="interactiveSeq">
                <p:stCondLst>
                  <p:cond evt="onClick" delay="0">
                    <p:tgtEl>
                      <p:spTgt spid="23"/>
                    </p:tgtEl>
                  </p:cond>
                </p:stCondLst>
                <p:endSync evt="end" delay="0">
                  <p:rtn val="all"/>
                </p:endSync>
                <p:childTnLst>
                  <p:par>
                    <p:cTn id="43" fill="hold">
                      <p:stCondLst>
                        <p:cond delay="0"/>
                      </p:stCondLst>
                      <p:childTnLst>
                        <p:par>
                          <p:cTn id="44" fill="hold">
                            <p:stCondLst>
                              <p:cond delay="0"/>
                            </p:stCondLst>
                            <p:childTnLst>
                              <p:par>
                                <p:cTn id="45" presetID="42" presetClass="path" presetSubtype="0" accel="50000" decel="50000" fill="hold" grpId="0" nodeType="clickEffect">
                                  <p:stCondLst>
                                    <p:cond delay="0"/>
                                  </p:stCondLst>
                                  <p:childTnLst>
                                    <p:animMotion origin="layout" path="M 0.00651 -0.00601 L -0.65885 0.56482 " pathEditMode="relative" rAng="0" ptsTypes="AA">
                                      <p:cBhvr>
                                        <p:cTn id="46" dur="2000" fill="hold"/>
                                        <p:tgtEl>
                                          <p:spTgt spid="10"/>
                                        </p:tgtEl>
                                        <p:attrNameLst>
                                          <p:attrName>ppt_x</p:attrName>
                                          <p:attrName>ppt_y</p:attrName>
                                        </p:attrNameLst>
                                      </p:cBhvr>
                                      <p:rCtr x="-33268" y="28542"/>
                                    </p:animMotion>
                                  </p:childTnLst>
                                </p:cTn>
                              </p:par>
                            </p:childTnLst>
                          </p:cTn>
                        </p:par>
                      </p:childTnLst>
                    </p:cTn>
                  </p:par>
                </p:childTnLst>
              </p:cTn>
              <p:nextCondLst>
                <p:cond evt="onClick" delay="0">
                  <p:tgtEl>
                    <p:spTgt spid="23"/>
                  </p:tgtEl>
                </p:cond>
              </p:nextCondLst>
            </p:seq>
            <p:seq concurrent="1" nextAc="seek">
              <p:cTn id="47" restart="whenNotActive" fill="hold" evtFilter="cancelBubble" nodeType="interactiveSeq">
                <p:stCondLst>
                  <p:cond evt="onClick" delay="0">
                    <p:tgtEl>
                      <p:spTgt spid="29"/>
                    </p:tgtEl>
                  </p:cond>
                </p:stCondLst>
                <p:endSync evt="end" delay="0">
                  <p:rtn val="all"/>
                </p:endSync>
                <p:childTnLst>
                  <p:par>
                    <p:cTn id="48" fill="hold">
                      <p:stCondLst>
                        <p:cond delay="0"/>
                      </p:stCondLst>
                      <p:childTnLst>
                        <p:par>
                          <p:cTn id="49" fill="hold">
                            <p:stCondLst>
                              <p:cond delay="0"/>
                            </p:stCondLst>
                            <p:childTnLst>
                              <p:par>
                                <p:cTn id="50" presetID="42" presetClass="path" presetSubtype="0" accel="50000" decel="50000" fill="hold" grpId="0" nodeType="clickEffect">
                                  <p:stCondLst>
                                    <p:cond delay="0"/>
                                  </p:stCondLst>
                                  <p:childTnLst>
                                    <p:animMotion origin="layout" path="M -2.08333E-6 2.22222E-6 L 0.42748 0.42685 " pathEditMode="relative" rAng="0" ptsTypes="AA">
                                      <p:cBhvr>
                                        <p:cTn id="51" dur="2000" fill="hold"/>
                                        <p:tgtEl>
                                          <p:spTgt spid="4"/>
                                        </p:tgtEl>
                                        <p:attrNameLst>
                                          <p:attrName>ppt_x</p:attrName>
                                          <p:attrName>ppt_y</p:attrName>
                                        </p:attrNameLst>
                                      </p:cBhvr>
                                      <p:rCtr x="21367" y="21343"/>
                                    </p:animMotion>
                                  </p:childTnLst>
                                </p:cTn>
                              </p:par>
                            </p:childTnLst>
                          </p:cTn>
                        </p:par>
                      </p:childTnLst>
                    </p:cTn>
                  </p:par>
                </p:childTnLst>
              </p:cTn>
              <p:nextCondLst>
                <p:cond evt="onClick" delay="0">
                  <p:tgtEl>
                    <p:spTgt spid="29"/>
                  </p:tgtEl>
                </p:cond>
              </p:nextCondLst>
            </p:seq>
            <p:seq concurrent="1" nextAc="seek">
              <p:cTn id="52" restart="whenNotActive" fill="hold" evtFilter="cancelBubble" nodeType="interactiveSeq">
                <p:stCondLst>
                  <p:cond evt="onClick" delay="0">
                    <p:tgtEl>
                      <p:spTgt spid="30"/>
                    </p:tgtEl>
                  </p:cond>
                </p:stCondLst>
                <p:endSync evt="end" delay="0">
                  <p:rtn val="all"/>
                </p:endSync>
                <p:childTnLst>
                  <p:par>
                    <p:cTn id="53" fill="hold">
                      <p:stCondLst>
                        <p:cond delay="0"/>
                      </p:stCondLst>
                      <p:childTnLst>
                        <p:par>
                          <p:cTn id="54" fill="hold">
                            <p:stCondLst>
                              <p:cond delay="0"/>
                            </p:stCondLst>
                            <p:childTnLst>
                              <p:par>
                                <p:cTn id="55" presetID="42" presetClass="path" presetSubtype="0" accel="50000" decel="50000" fill="hold" grpId="0" nodeType="clickEffect">
                                  <p:stCondLst>
                                    <p:cond delay="0"/>
                                  </p:stCondLst>
                                  <p:childTnLst>
                                    <p:animMotion origin="layout" path="M 3.33333E-6 -4.44444E-6 L -0.03256 0.51598 " pathEditMode="relative" rAng="0" ptsTypes="AA">
                                      <p:cBhvr>
                                        <p:cTn id="56" dur="2000" fill="hold"/>
                                        <p:tgtEl>
                                          <p:spTgt spid="15"/>
                                        </p:tgtEl>
                                        <p:attrNameLst>
                                          <p:attrName>ppt_x</p:attrName>
                                          <p:attrName>ppt_y</p:attrName>
                                        </p:attrNameLst>
                                      </p:cBhvr>
                                      <p:rCtr x="-1628" y="25787"/>
                                    </p:animMotion>
                                  </p:childTnLst>
                                </p:cTn>
                              </p:par>
                            </p:childTnLst>
                          </p:cTn>
                        </p:par>
                      </p:childTnLst>
                    </p:cTn>
                  </p:par>
                </p:childTnLst>
              </p:cTn>
              <p:nextCondLst>
                <p:cond evt="onClick" delay="0">
                  <p:tgtEl>
                    <p:spTgt spid="30"/>
                  </p:tgtEl>
                </p:cond>
              </p:nextCondLst>
            </p:seq>
            <p:seq concurrent="1" nextAc="seek">
              <p:cTn id="57" restart="whenNotActive" fill="hold" evtFilter="cancelBubble" nodeType="interactiveSeq">
                <p:stCondLst>
                  <p:cond evt="onClick" delay="0">
                    <p:tgtEl>
                      <p:spTgt spid="12"/>
                    </p:tgtEl>
                  </p:cond>
                </p:stCondLst>
                <p:endSync evt="end" delay="0">
                  <p:rtn val="all"/>
                </p:endSync>
                <p:childTnLst>
                  <p:par>
                    <p:cTn id="58" fill="hold">
                      <p:stCondLst>
                        <p:cond delay="0"/>
                      </p:stCondLst>
                      <p:childTnLst>
                        <p:par>
                          <p:cTn id="59" fill="hold">
                            <p:stCondLst>
                              <p:cond delay="0"/>
                            </p:stCondLst>
                            <p:childTnLst>
                              <p:par>
                                <p:cTn id="60" presetID="42" presetClass="path" presetSubtype="0" accel="50000" decel="50000" fill="hold" grpId="0" nodeType="clickEffect">
                                  <p:stCondLst>
                                    <p:cond delay="0"/>
                                  </p:stCondLst>
                                  <p:childTnLst>
                                    <p:animMotion origin="layout" path="M 0.00404 0.00555 L 0.03229 0.72315 " pathEditMode="relative" rAng="0" ptsTypes="AA">
                                      <p:cBhvr>
                                        <p:cTn id="61" dur="2000" fill="hold"/>
                                        <p:tgtEl>
                                          <p:spTgt spid="5"/>
                                        </p:tgtEl>
                                        <p:attrNameLst>
                                          <p:attrName>ppt_x</p:attrName>
                                          <p:attrName>ppt_y</p:attrName>
                                        </p:attrNameLst>
                                      </p:cBhvr>
                                      <p:rCtr x="1406" y="35880"/>
                                    </p:animMotion>
                                  </p:childTnLst>
                                </p:cTn>
                              </p:par>
                            </p:childTnLst>
                          </p:cTn>
                        </p:par>
                      </p:childTnLst>
                    </p:cTn>
                  </p:par>
                </p:childTnLst>
              </p:cTn>
              <p:nextCondLst>
                <p:cond evt="onClick" delay="0">
                  <p:tgtEl>
                    <p:spTgt spid="12"/>
                  </p:tgtEl>
                </p:cond>
              </p:nextCondLst>
            </p:seq>
          </p:childTnLst>
        </p:cTn>
      </p:par>
    </p:tnLst>
    <p:bldLst>
      <p:bldP spid="4" grpId="0" animBg="1"/>
      <p:bldP spid="5" grpId="0" animBg="1"/>
      <p:bldP spid="6" grpId="0" animBg="1"/>
      <p:bldP spid="8" grpId="0" animBg="1"/>
      <p:bldP spid="9" grpId="0" animBg="1"/>
      <p:bldP spid="10" grpId="0" animBg="1"/>
      <p:bldP spid="11" grpId="0" animBg="1"/>
      <p:bldP spid="13" grpId="0" animBg="1"/>
      <p:bldP spid="14" grpId="0" animBg="1"/>
      <p:bldP spid="15" grpId="0" animBg="1"/>
      <p:bldP spid="33" grpId="0" animBg="1"/>
      <p:bldP spid="3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flag flying in front of a building&#10;&#10;Description automatically generated with low confidence">
            <a:extLst>
              <a:ext uri="{FF2B5EF4-FFF2-40B4-BE49-F238E27FC236}">
                <a16:creationId xmlns:a16="http://schemas.microsoft.com/office/drawing/2014/main" id="{5751194D-481E-9C5D-7FA7-4F13A3F54E6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1999" cy="6858000"/>
          </a:xfrm>
          <a:prstGeom prst="rect">
            <a:avLst/>
          </a:prstGeom>
        </p:spPr>
      </p:pic>
      <p:pic>
        <p:nvPicPr>
          <p:cNvPr id="5" name="Picture 4" descr="A close-up of a toy&#10;&#10;Description automatically generated with medium confidence">
            <a:extLst>
              <a:ext uri="{FF2B5EF4-FFF2-40B4-BE49-F238E27FC236}">
                <a16:creationId xmlns:a16="http://schemas.microsoft.com/office/drawing/2014/main" id="{AEDAD691-208A-0D7D-25BA-7AEC5B59A7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5400" y="4217426"/>
            <a:ext cx="2049449" cy="2640574"/>
          </a:xfrm>
          <a:prstGeom prst="rect">
            <a:avLst/>
          </a:prstGeom>
          <a:effectLst>
            <a:outerShdw blurRad="63500" sx="102000" sy="102000" algn="ctr" rotWithShape="0">
              <a:prstClr val="black">
                <a:alpha val="40000"/>
              </a:prstClr>
            </a:outerShdw>
          </a:effectLst>
        </p:spPr>
      </p:pic>
      <p:graphicFrame>
        <p:nvGraphicFramePr>
          <p:cNvPr id="7" name="Table 4">
            <a:extLst>
              <a:ext uri="{FF2B5EF4-FFF2-40B4-BE49-F238E27FC236}">
                <a16:creationId xmlns:a16="http://schemas.microsoft.com/office/drawing/2014/main" id="{F27B061C-BBB5-7253-90D7-E79123DB55D3}"/>
              </a:ext>
            </a:extLst>
          </p:cNvPr>
          <p:cNvGraphicFramePr>
            <a:graphicFrameLocks/>
          </p:cNvGraphicFramePr>
          <p:nvPr>
            <p:extLst>
              <p:ext uri="{D42A27DB-BD31-4B8C-83A1-F6EECF244321}">
                <p14:modId xmlns:p14="http://schemas.microsoft.com/office/powerpoint/2010/main" val="3695830456"/>
              </p:ext>
            </p:extLst>
          </p:nvPr>
        </p:nvGraphicFramePr>
        <p:xfrm>
          <a:off x="3009494" y="597746"/>
          <a:ext cx="6173010" cy="5022427"/>
        </p:xfrm>
        <a:graphic>
          <a:graphicData uri="http://schemas.openxmlformats.org/drawingml/2006/table">
            <a:tbl>
              <a:tblPr firstRow="1" bandRow="1">
                <a:tableStyleId>{5C22544A-7EE6-4342-B048-85BDC9FD1C3A}</a:tableStyleId>
              </a:tblPr>
              <a:tblGrid>
                <a:gridCol w="3086505">
                  <a:extLst>
                    <a:ext uri="{9D8B030D-6E8A-4147-A177-3AD203B41FA5}">
                      <a16:colId xmlns:a16="http://schemas.microsoft.com/office/drawing/2014/main" val="100053916"/>
                    </a:ext>
                  </a:extLst>
                </a:gridCol>
                <a:gridCol w="3086505">
                  <a:extLst>
                    <a:ext uri="{9D8B030D-6E8A-4147-A177-3AD203B41FA5}">
                      <a16:colId xmlns:a16="http://schemas.microsoft.com/office/drawing/2014/main" val="3074923577"/>
                    </a:ext>
                  </a:extLst>
                </a:gridCol>
              </a:tblGrid>
              <a:tr h="541867">
                <a:tc>
                  <a:txBody>
                    <a:bodyPr/>
                    <a:lstStyle/>
                    <a:p>
                      <a:r>
                        <a:rPr lang="en-GB" dirty="0"/>
                        <a:t>Activity</a:t>
                      </a:r>
                    </a:p>
                  </a:txBody>
                  <a:tcPr>
                    <a:solidFill>
                      <a:srgbClr val="7030A0"/>
                    </a:solidFill>
                  </a:tcPr>
                </a:tc>
                <a:tc>
                  <a:txBody>
                    <a:bodyPr/>
                    <a:lstStyle/>
                    <a:p>
                      <a:pPr algn="ctr"/>
                      <a:r>
                        <a:rPr lang="en-GB" dirty="0"/>
                        <a:t>Game Code</a:t>
                      </a:r>
                    </a:p>
                  </a:txBody>
                  <a:tcPr>
                    <a:solidFill>
                      <a:srgbClr val="7030A0"/>
                    </a:solidFill>
                  </a:tcPr>
                </a:tc>
                <a:extLst>
                  <a:ext uri="{0D108BD9-81ED-4DB2-BD59-A6C34878D82A}">
                    <a16:rowId xmlns:a16="http://schemas.microsoft.com/office/drawing/2014/main" val="1080527238"/>
                  </a:ext>
                </a:extLst>
              </a:tr>
              <a:tr h="640080">
                <a:tc>
                  <a:txBody>
                    <a:bodyPr/>
                    <a:lstStyle/>
                    <a:p>
                      <a:r>
                        <a:rPr lang="en-GB" dirty="0"/>
                        <a:t>Learn game</a:t>
                      </a:r>
                    </a:p>
                  </a:txBody>
                  <a:tcPr/>
                </a:tc>
                <a:tc>
                  <a:txBody>
                    <a:bodyPr/>
                    <a:lstStyle/>
                    <a:p>
                      <a:pPr algn="ctr"/>
                      <a:r>
                        <a:rPr lang="en-GB" sz="1800" kern="1200" dirty="0">
                          <a:solidFill>
                            <a:schemeClr val="dk1"/>
                          </a:solidFill>
                          <a:effectLst/>
                          <a:latin typeface="+mn-lt"/>
                          <a:ea typeface="+mn-ea"/>
                          <a:cs typeface="+mn-cs"/>
                        </a:rPr>
                        <a:t>SY4T1AW2L</a:t>
                      </a:r>
                    </a:p>
                  </a:txBody>
                  <a:tcPr/>
                </a:tc>
                <a:extLst>
                  <a:ext uri="{0D108BD9-81ED-4DB2-BD59-A6C34878D82A}">
                    <a16:rowId xmlns:a16="http://schemas.microsoft.com/office/drawing/2014/main" val="3827501023"/>
                  </a:ext>
                </a:extLst>
              </a:tr>
              <a:tr h="640080">
                <a:tc>
                  <a:txBody>
                    <a:bodyPr/>
                    <a:lstStyle/>
                    <a:p>
                      <a:r>
                        <a:rPr lang="en-GB" dirty="0"/>
                        <a:t>Practise game</a:t>
                      </a:r>
                    </a:p>
                  </a:txBody>
                  <a:tcPr/>
                </a:tc>
                <a:tc>
                  <a:txBody>
                    <a:bodyPr/>
                    <a:lstStyle/>
                    <a:p>
                      <a:pPr algn="ctr"/>
                      <a:r>
                        <a:rPr lang="en-GB" sz="1800" kern="1200" dirty="0">
                          <a:solidFill>
                            <a:schemeClr val="dk1"/>
                          </a:solidFill>
                          <a:effectLst/>
                          <a:latin typeface="+mn-lt"/>
                          <a:ea typeface="+mn-ea"/>
                          <a:cs typeface="+mn-cs"/>
                        </a:rPr>
                        <a:t>SY4T1AW2P</a:t>
                      </a:r>
                      <a:endParaRPr lang="en-GB" dirty="0"/>
                    </a:p>
                  </a:txBody>
                  <a:tcPr/>
                </a:tc>
                <a:extLst>
                  <a:ext uri="{0D108BD9-81ED-4DB2-BD59-A6C34878D82A}">
                    <a16:rowId xmlns:a16="http://schemas.microsoft.com/office/drawing/2014/main" val="3275912010"/>
                  </a:ext>
                </a:extLst>
              </a:tr>
              <a:tr h="640080">
                <a:tc>
                  <a:txBody>
                    <a:bodyPr/>
                    <a:lstStyle/>
                    <a:p>
                      <a:r>
                        <a:rPr lang="en-GB" dirty="0"/>
                        <a:t>Snake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SY4T1AW2S</a:t>
                      </a:r>
                      <a:endParaRPr lang="en-GB" dirty="0"/>
                    </a:p>
                  </a:txBody>
                  <a:tcPr/>
                </a:tc>
                <a:extLst>
                  <a:ext uri="{0D108BD9-81ED-4DB2-BD59-A6C34878D82A}">
                    <a16:rowId xmlns:a16="http://schemas.microsoft.com/office/drawing/2014/main" val="3135253869"/>
                  </a:ext>
                </a:extLst>
              </a:tr>
              <a:tr h="640080">
                <a:tc>
                  <a:txBody>
                    <a:bodyPr/>
                    <a:lstStyle/>
                    <a:p>
                      <a:r>
                        <a:rPr lang="en-GB" dirty="0"/>
                        <a:t>Frogger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SY4T1AW2F</a:t>
                      </a:r>
                    </a:p>
                  </a:txBody>
                  <a:tcPr/>
                </a:tc>
                <a:extLst>
                  <a:ext uri="{0D108BD9-81ED-4DB2-BD59-A6C34878D82A}">
                    <a16:rowId xmlns:a16="http://schemas.microsoft.com/office/drawing/2014/main" val="3480849814"/>
                  </a:ext>
                </a:extLst>
              </a:tr>
              <a:tr h="640080">
                <a:tc>
                  <a:txBody>
                    <a:bodyPr/>
                    <a:lstStyle/>
                    <a:p>
                      <a:r>
                        <a:rPr lang="en-GB" dirty="0"/>
                        <a:t>Anagram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SY4T1AW2A</a:t>
                      </a:r>
                    </a:p>
                  </a:txBody>
                  <a:tcPr/>
                </a:tc>
                <a:extLst>
                  <a:ext uri="{0D108BD9-81ED-4DB2-BD59-A6C34878D82A}">
                    <a16:rowId xmlns:a16="http://schemas.microsoft.com/office/drawing/2014/main" val="1353888042"/>
                  </a:ext>
                </a:extLst>
              </a:tr>
              <a:tr h="640080">
                <a:tc>
                  <a:txBody>
                    <a:bodyPr/>
                    <a:lstStyle/>
                    <a:p>
                      <a:r>
                        <a:rPr lang="en-GB" dirty="0"/>
                        <a:t>Sailing game (app only)</a:t>
                      </a:r>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kern="1200" dirty="0">
                          <a:solidFill>
                            <a:schemeClr val="dk1"/>
                          </a:solidFill>
                          <a:effectLst/>
                          <a:latin typeface="+mn-lt"/>
                          <a:ea typeface="+mn-ea"/>
                          <a:cs typeface="+mn-cs"/>
                        </a:rPr>
                        <a:t>SY4T1AW2Sa</a:t>
                      </a:r>
                      <a:endParaRPr lang="en-GB" dirty="0"/>
                    </a:p>
                  </a:txBody>
                  <a:tcPr/>
                </a:tc>
                <a:extLst>
                  <a:ext uri="{0D108BD9-81ED-4DB2-BD59-A6C34878D82A}">
                    <a16:rowId xmlns:a16="http://schemas.microsoft.com/office/drawing/2014/main" val="1139806352"/>
                  </a:ext>
                </a:extLst>
              </a:tr>
              <a:tr h="640080">
                <a:tc>
                  <a:txBody>
                    <a:bodyPr/>
                    <a:lstStyle/>
                    <a:p>
                      <a:r>
                        <a:rPr lang="en-GB" dirty="0"/>
                        <a:t>Feast game (app only)</a:t>
                      </a:r>
                    </a:p>
                  </a:txBody>
                  <a:tcPr/>
                </a:tc>
                <a:tc>
                  <a:txBody>
                    <a:bodyPr/>
                    <a:lstStyle/>
                    <a:p>
                      <a:pPr algn="ctr"/>
                      <a:r>
                        <a:rPr lang="en-GB" sz="1800" kern="1200" dirty="0">
                          <a:solidFill>
                            <a:schemeClr val="dk1"/>
                          </a:solidFill>
                          <a:effectLst/>
                          <a:latin typeface="+mn-lt"/>
                          <a:ea typeface="+mn-ea"/>
                          <a:cs typeface="+mn-cs"/>
                        </a:rPr>
                        <a:t>SY4T1AW2Fe </a:t>
                      </a:r>
                      <a:endParaRPr lang="en-GB" dirty="0"/>
                    </a:p>
                  </a:txBody>
                  <a:tcPr/>
                </a:tc>
                <a:extLst>
                  <a:ext uri="{0D108BD9-81ED-4DB2-BD59-A6C34878D82A}">
                    <a16:rowId xmlns:a16="http://schemas.microsoft.com/office/drawing/2014/main" val="2629414807"/>
                  </a:ext>
                </a:extLst>
              </a:tr>
            </a:tbl>
          </a:graphicData>
        </a:graphic>
      </p:graphicFrame>
    </p:spTree>
    <p:extLst>
      <p:ext uri="{BB962C8B-B14F-4D97-AF65-F5344CB8AC3E}">
        <p14:creationId xmlns:p14="http://schemas.microsoft.com/office/powerpoint/2010/main" val="2837964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1.25E-6 2.59259E-6 L -0.26094 -0.01297 " pathEditMode="relative" rAng="0" ptsTypes="AA">
                                      <p:cBhvr>
                                        <p:cTn id="6" dur="2000" fill="hold"/>
                                        <p:tgtEl>
                                          <p:spTgt spid="5"/>
                                        </p:tgtEl>
                                        <p:attrNameLst>
                                          <p:attrName>ppt_x</p:attrName>
                                          <p:attrName>ppt_y</p:attrName>
                                        </p:attrNameLst>
                                      </p:cBhvr>
                                      <p:rCtr x="-13047" y="-64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picture containing background pattern&#10;&#10;Description automatically generated">
            <a:extLst>
              <a:ext uri="{FF2B5EF4-FFF2-40B4-BE49-F238E27FC236}">
                <a16:creationId xmlns:a16="http://schemas.microsoft.com/office/drawing/2014/main" id="{95006038-77C1-7552-4E7D-0A44911814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78469" cy="6858000"/>
          </a:xfrm>
          <a:prstGeom prst="rect">
            <a:avLst/>
          </a:prstGeom>
        </p:spPr>
      </p:pic>
      <p:sp>
        <p:nvSpPr>
          <p:cNvPr id="7" name="Rectangle: Rounded Corners 6">
            <a:extLst>
              <a:ext uri="{FF2B5EF4-FFF2-40B4-BE49-F238E27FC236}">
                <a16:creationId xmlns:a16="http://schemas.microsoft.com/office/drawing/2014/main" id="{ED14AAC8-76FB-64CF-11A1-C9AACEC08159}"/>
              </a:ext>
            </a:extLst>
          </p:cNvPr>
          <p:cNvSpPr/>
          <p:nvPr/>
        </p:nvSpPr>
        <p:spPr>
          <a:xfrm>
            <a:off x="2132753" y="1660124"/>
            <a:ext cx="8016536" cy="4136994"/>
          </a:xfrm>
          <a:prstGeom prst="roundRect">
            <a:avLst/>
          </a:prstGeom>
          <a:solidFill>
            <a:schemeClr val="bg1">
              <a:lumMod val="9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pic>
        <p:nvPicPr>
          <p:cNvPr id="9" name="Picture 8" descr="A picture containing text&#10;&#10;Description automatically generated">
            <a:extLst>
              <a:ext uri="{FF2B5EF4-FFF2-40B4-BE49-F238E27FC236}">
                <a16:creationId xmlns:a16="http://schemas.microsoft.com/office/drawing/2014/main" id="{531DEC10-D33C-8D51-6A45-A199EECD1BF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396202" y="3806660"/>
            <a:ext cx="2556073" cy="1424548"/>
          </a:xfrm>
          <a:prstGeom prst="rect">
            <a:avLst/>
          </a:prstGeom>
        </p:spPr>
      </p:pic>
      <p:sp>
        <p:nvSpPr>
          <p:cNvPr id="11266" name="Title 1">
            <a:extLst>
              <a:ext uri="{FF2B5EF4-FFF2-40B4-BE49-F238E27FC236}">
                <a16:creationId xmlns:a16="http://schemas.microsoft.com/office/drawing/2014/main" id="{9AFD9B2D-C6E6-FEA9-2F40-C75AC71C59F2}"/>
              </a:ext>
            </a:extLst>
          </p:cNvPr>
          <p:cNvSpPr>
            <a:spLocks noGrp="1"/>
          </p:cNvSpPr>
          <p:nvPr>
            <p:ph type="title"/>
          </p:nvPr>
        </p:nvSpPr>
        <p:spPr>
          <a:xfrm>
            <a:off x="1764144" y="573434"/>
            <a:ext cx="8709891" cy="870533"/>
          </a:xfrm>
          <a:prstGeom prst="roundRect">
            <a:avLst>
              <a:gd name="adj" fmla="val 50000"/>
            </a:avLst>
          </a:prstGeom>
          <a:solidFill>
            <a:srgbClr val="7030A0"/>
          </a:solidFill>
          <a:effectLst>
            <a:outerShdw blurRad="50800" dist="38100" dir="5400000" algn="t" rotWithShape="0">
              <a:prstClr val="black">
                <a:alpha val="40000"/>
              </a:prstClr>
            </a:outerShdw>
          </a:effectLst>
        </p:spPr>
        <p:txBody>
          <a:bodyPr/>
          <a:lstStyle/>
          <a:p>
            <a:pPr algn="ctr" eaLnBrk="1" hangingPunct="1"/>
            <a:r>
              <a:rPr lang="en-GB" altLang="en-US" sz="2800" dirty="0">
                <a:solidFill>
                  <a:schemeClr val="bg1"/>
                </a:solidFill>
                <a:latin typeface="+mj-lt"/>
              </a:rPr>
              <a:t>Here are this week’s spellings to practise.</a:t>
            </a:r>
          </a:p>
        </p:txBody>
      </p:sp>
      <p:sp>
        <p:nvSpPr>
          <p:cNvPr id="3" name="Rectangle 2">
            <a:extLst>
              <a:ext uri="{FF2B5EF4-FFF2-40B4-BE49-F238E27FC236}">
                <a16:creationId xmlns:a16="http://schemas.microsoft.com/office/drawing/2014/main" id="{14A98FF5-4F3C-D9B6-7AF1-1894F0939983}"/>
              </a:ext>
            </a:extLst>
          </p:cNvPr>
          <p:cNvSpPr>
            <a:spLocks noChangeArrowheads="1"/>
          </p:cNvSpPr>
          <p:nvPr/>
        </p:nvSpPr>
        <p:spPr bwMode="auto">
          <a:xfrm>
            <a:off x="2914210" y="1995796"/>
            <a:ext cx="3267562"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1. 	immature </a:t>
            </a:r>
          </a:p>
          <a:p>
            <a:pPr>
              <a:lnSpc>
                <a:spcPct val="150000"/>
              </a:lnSpc>
              <a:spcBef>
                <a:spcPct val="0"/>
              </a:spcBef>
              <a:buNone/>
            </a:pPr>
            <a:r>
              <a:rPr lang="en-GB" altLang="en-US" sz="2400" dirty="0">
                <a:solidFill>
                  <a:schemeClr val="tx1"/>
                </a:solidFill>
                <a:latin typeface="+mn-lt"/>
              </a:rPr>
              <a:t>2.	immortal </a:t>
            </a:r>
          </a:p>
          <a:p>
            <a:pPr>
              <a:lnSpc>
                <a:spcPct val="150000"/>
              </a:lnSpc>
              <a:spcBef>
                <a:spcPct val="0"/>
              </a:spcBef>
              <a:buNone/>
            </a:pPr>
            <a:r>
              <a:rPr lang="en-GB" altLang="en-US" sz="2400" dirty="0">
                <a:solidFill>
                  <a:schemeClr val="tx1"/>
                </a:solidFill>
                <a:latin typeface="+mn-lt"/>
              </a:rPr>
              <a:t>3.	impossible </a:t>
            </a:r>
          </a:p>
          <a:p>
            <a:pPr>
              <a:lnSpc>
                <a:spcPct val="150000"/>
              </a:lnSpc>
              <a:spcBef>
                <a:spcPct val="0"/>
              </a:spcBef>
              <a:buNone/>
            </a:pPr>
            <a:r>
              <a:rPr lang="en-GB" altLang="en-US" sz="2400" dirty="0">
                <a:solidFill>
                  <a:schemeClr val="tx1"/>
                </a:solidFill>
                <a:latin typeface="+mn-lt"/>
              </a:rPr>
              <a:t>4.	impatient </a:t>
            </a:r>
          </a:p>
          <a:p>
            <a:pPr>
              <a:lnSpc>
                <a:spcPct val="150000"/>
              </a:lnSpc>
              <a:spcBef>
                <a:spcPct val="0"/>
              </a:spcBef>
              <a:buNone/>
            </a:pPr>
            <a:r>
              <a:rPr lang="en-GB" altLang="en-US" sz="2400" dirty="0">
                <a:solidFill>
                  <a:schemeClr val="tx1"/>
                </a:solidFill>
                <a:latin typeface="+mn-lt"/>
              </a:rPr>
              <a:t>5.	imperfect</a:t>
            </a:r>
          </a:p>
        </p:txBody>
      </p:sp>
      <p:sp>
        <p:nvSpPr>
          <p:cNvPr id="5" name="Rectangle 4">
            <a:extLst>
              <a:ext uri="{FF2B5EF4-FFF2-40B4-BE49-F238E27FC236}">
                <a16:creationId xmlns:a16="http://schemas.microsoft.com/office/drawing/2014/main" id="{D904D6C1-734D-0AB9-F629-AB913652AEC5}"/>
              </a:ext>
            </a:extLst>
          </p:cNvPr>
          <p:cNvSpPr>
            <a:spLocks noChangeArrowheads="1"/>
          </p:cNvSpPr>
          <p:nvPr/>
        </p:nvSpPr>
        <p:spPr bwMode="auto">
          <a:xfrm>
            <a:off x="6447805" y="1995796"/>
            <a:ext cx="4260338" cy="2866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72000" rIns="0" bIns="72000">
            <a:spAutoFit/>
          </a:bodyPr>
          <a:lstStyle>
            <a:lvl1pPr>
              <a:lnSpc>
                <a:spcPct val="90000"/>
              </a:lnSpc>
              <a:spcBef>
                <a:spcPts val="1000"/>
              </a:spcBef>
              <a:buFont typeface="Arial" panose="020B0604020202020204" pitchFamily="34" charset="0"/>
              <a:buChar char="•"/>
              <a:defRPr>
                <a:solidFill>
                  <a:srgbClr val="1C1C1C"/>
                </a:solidFill>
                <a:latin typeface="Twinkl" pitchFamily="2" charset="0"/>
                <a:ea typeface="Sassoon Infant Rg" pitchFamily="50" charset="0"/>
                <a:cs typeface="Sassoon Infant Rg" pitchFamily="50" charset="0"/>
              </a:defRPr>
            </a:lvl1pPr>
            <a:lvl2pPr marL="742950" indent="-285750">
              <a:lnSpc>
                <a:spcPct val="90000"/>
              </a:lnSpc>
              <a:spcBef>
                <a:spcPts val="500"/>
              </a:spcBef>
              <a:buFont typeface="Arial" panose="020B0604020202020204" pitchFamily="34" charset="0"/>
              <a:buChar char="•"/>
              <a:defRPr sz="1600">
                <a:solidFill>
                  <a:srgbClr val="1C1C1C"/>
                </a:solidFill>
                <a:latin typeface="Twinkl" pitchFamily="2" charset="0"/>
                <a:ea typeface="Sassoon Infant Rg" pitchFamily="50" charset="0"/>
                <a:cs typeface="Sassoon Infant Rg" pitchFamily="50" charset="0"/>
              </a:defRPr>
            </a:lvl2pPr>
            <a:lvl3pPr marL="11430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3pPr>
            <a:lvl4pPr marL="16002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4pPr>
            <a:lvl5pPr marL="2057400" indent="-228600">
              <a:lnSpc>
                <a:spcPct val="90000"/>
              </a:lnSpc>
              <a:spcBef>
                <a:spcPts val="500"/>
              </a:spcBef>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sz="1400">
                <a:solidFill>
                  <a:srgbClr val="1C1C1C"/>
                </a:solidFill>
                <a:latin typeface="Twinkl" pitchFamily="2" charset="0"/>
                <a:ea typeface="Sassoon Infant Rg" pitchFamily="50" charset="0"/>
                <a:cs typeface="Sassoon Infant Rg" pitchFamily="50" charset="0"/>
              </a:defRPr>
            </a:lvl9pPr>
          </a:lstStyle>
          <a:p>
            <a:pPr>
              <a:lnSpc>
                <a:spcPct val="150000"/>
              </a:lnSpc>
              <a:spcBef>
                <a:spcPct val="0"/>
              </a:spcBef>
              <a:buNone/>
            </a:pPr>
            <a:r>
              <a:rPr lang="en-GB" altLang="en-US" sz="2400" dirty="0">
                <a:solidFill>
                  <a:schemeClr val="tx1"/>
                </a:solidFill>
                <a:latin typeface="+mn-lt"/>
              </a:rPr>
              <a:t>6.	implant</a:t>
            </a:r>
          </a:p>
          <a:p>
            <a:pPr>
              <a:lnSpc>
                <a:spcPct val="150000"/>
              </a:lnSpc>
              <a:spcBef>
                <a:spcPct val="0"/>
              </a:spcBef>
              <a:buNone/>
            </a:pPr>
            <a:r>
              <a:rPr lang="en-GB" altLang="en-US" sz="2400" dirty="0">
                <a:solidFill>
                  <a:schemeClr val="tx1"/>
                </a:solidFill>
                <a:latin typeface="+mn-lt"/>
              </a:rPr>
              <a:t>7.	impolite</a:t>
            </a:r>
          </a:p>
          <a:p>
            <a:pPr>
              <a:lnSpc>
                <a:spcPct val="150000"/>
              </a:lnSpc>
              <a:spcBef>
                <a:spcPct val="0"/>
              </a:spcBef>
              <a:buNone/>
            </a:pPr>
            <a:r>
              <a:rPr lang="en-GB" altLang="en-US" sz="2400" dirty="0">
                <a:solidFill>
                  <a:schemeClr val="tx1"/>
                </a:solidFill>
                <a:latin typeface="+mn-lt"/>
              </a:rPr>
              <a:t>8.	immigrate</a:t>
            </a:r>
          </a:p>
          <a:p>
            <a:pPr>
              <a:lnSpc>
                <a:spcPct val="150000"/>
              </a:lnSpc>
              <a:spcBef>
                <a:spcPct val="0"/>
              </a:spcBef>
              <a:buNone/>
            </a:pPr>
            <a:r>
              <a:rPr lang="en-GB" altLang="en-US" sz="2400" dirty="0">
                <a:solidFill>
                  <a:schemeClr val="tx1"/>
                </a:solidFill>
                <a:latin typeface="+mn-lt"/>
              </a:rPr>
              <a:t>9.	immaterial</a:t>
            </a:r>
          </a:p>
          <a:p>
            <a:pPr>
              <a:lnSpc>
                <a:spcPct val="150000"/>
              </a:lnSpc>
              <a:spcBef>
                <a:spcPct val="0"/>
              </a:spcBef>
              <a:buNone/>
            </a:pPr>
            <a:r>
              <a:rPr lang="en-GB" altLang="en-US" sz="2400" dirty="0">
                <a:solidFill>
                  <a:schemeClr val="tx1"/>
                </a:solidFill>
                <a:latin typeface="+mn-lt"/>
              </a:rPr>
              <a:t>10.	immeasurable</a:t>
            </a:r>
          </a:p>
        </p:txBody>
      </p:sp>
      <p:pic>
        <p:nvPicPr>
          <p:cNvPr id="10" name="Picture 9">
            <a:extLst>
              <a:ext uri="{FF2B5EF4-FFF2-40B4-BE49-F238E27FC236}">
                <a16:creationId xmlns:a16="http://schemas.microsoft.com/office/drawing/2014/main" id="{F3A8F773-A243-BC68-D808-72DE3A49561C}"/>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1589280" y="287383"/>
            <a:ext cx="753554" cy="1243670"/>
          </a:xfrm>
          <a:prstGeom prst="rect">
            <a:avLst/>
          </a:prstGeom>
        </p:spPr>
      </p:pic>
      <p:sp>
        <p:nvSpPr>
          <p:cNvPr id="2" name="Rectangle: Rounded Corners 1">
            <a:hlinkClick r:id="rId5"/>
            <a:extLst>
              <a:ext uri="{FF2B5EF4-FFF2-40B4-BE49-F238E27FC236}">
                <a16:creationId xmlns:a16="http://schemas.microsoft.com/office/drawing/2014/main" id="{945B4B22-6649-9B56-A5C5-1A8050A9C444}"/>
              </a:ext>
            </a:extLst>
          </p:cNvPr>
          <p:cNvSpPr/>
          <p:nvPr/>
        </p:nvSpPr>
        <p:spPr>
          <a:xfrm>
            <a:off x="8941591" y="5524105"/>
            <a:ext cx="3064887" cy="1159496"/>
          </a:xfrm>
          <a:prstGeom prst="roundRect">
            <a:avLst/>
          </a:prstGeom>
          <a:solidFill>
            <a:srgbClr val="00B050"/>
          </a:solidFill>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400" b="1" dirty="0">
                <a:solidFill>
                  <a:schemeClr val="bg1"/>
                </a:solidFill>
              </a:rPr>
              <a:t>Click here to </a:t>
            </a:r>
            <a:br>
              <a:rPr lang="en-GB" sz="2400" b="1" dirty="0">
                <a:solidFill>
                  <a:schemeClr val="bg1"/>
                </a:solidFill>
              </a:rPr>
            </a:br>
            <a:r>
              <a:rPr lang="en-GB" sz="2400" b="1" dirty="0">
                <a:solidFill>
                  <a:schemeClr val="bg1"/>
                </a:solidFill>
              </a:rPr>
              <a:t>give feedback.</a:t>
            </a:r>
            <a:endParaRPr lang="en-GB" sz="800" b="1" dirty="0">
              <a:solidFill>
                <a:schemeClr val="bg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0.00144 0.1287 L 1.29258 0.4699 " pathEditMode="relative" rAng="0" ptsTypes="AA">
                                      <p:cBhvr>
                                        <p:cTn id="6" dur="5000" fill="hold"/>
                                        <p:tgtEl>
                                          <p:spTgt spid="9"/>
                                        </p:tgtEl>
                                        <p:attrNameLst>
                                          <p:attrName>ppt_x</p:attrName>
                                          <p:attrName>ppt_y</p:attrName>
                                        </p:attrNameLst>
                                      </p:cBhvr>
                                      <p:rCtr x="64557" y="17060"/>
                                    </p:animMotion>
                                  </p:childTnLst>
                                </p:cTn>
                              </p:par>
                              <p:par>
                                <p:cTn id="7" presetID="26"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animEffect transition="in" filter="wipe(down)">
                                      <p:cBhvr>
                                        <p:cTn id="9" dur="580">
                                          <p:stCondLst>
                                            <p:cond delay="0"/>
                                          </p:stCondLst>
                                        </p:cTn>
                                        <p:tgtEl>
                                          <p:spTgt spid="10"/>
                                        </p:tgtEl>
                                      </p:cBhvr>
                                    </p:animEffect>
                                    <p:anim calcmode="lin" valueType="num">
                                      <p:cBhvr>
                                        <p:cTn id="10"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11"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12"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13"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14"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15" dur="26">
                                          <p:stCondLst>
                                            <p:cond delay="650"/>
                                          </p:stCondLst>
                                        </p:cTn>
                                        <p:tgtEl>
                                          <p:spTgt spid="10"/>
                                        </p:tgtEl>
                                      </p:cBhvr>
                                      <p:to x="100000" y="60000"/>
                                    </p:animScale>
                                    <p:animScale>
                                      <p:cBhvr>
                                        <p:cTn id="16" dur="166" decel="50000">
                                          <p:stCondLst>
                                            <p:cond delay="676"/>
                                          </p:stCondLst>
                                        </p:cTn>
                                        <p:tgtEl>
                                          <p:spTgt spid="10"/>
                                        </p:tgtEl>
                                      </p:cBhvr>
                                      <p:to x="100000" y="100000"/>
                                    </p:animScale>
                                    <p:animScale>
                                      <p:cBhvr>
                                        <p:cTn id="17" dur="26">
                                          <p:stCondLst>
                                            <p:cond delay="1312"/>
                                          </p:stCondLst>
                                        </p:cTn>
                                        <p:tgtEl>
                                          <p:spTgt spid="10"/>
                                        </p:tgtEl>
                                      </p:cBhvr>
                                      <p:to x="100000" y="80000"/>
                                    </p:animScale>
                                    <p:animScale>
                                      <p:cBhvr>
                                        <p:cTn id="18" dur="166" decel="50000">
                                          <p:stCondLst>
                                            <p:cond delay="1338"/>
                                          </p:stCondLst>
                                        </p:cTn>
                                        <p:tgtEl>
                                          <p:spTgt spid="10"/>
                                        </p:tgtEl>
                                      </p:cBhvr>
                                      <p:to x="100000" y="100000"/>
                                    </p:animScale>
                                    <p:animScale>
                                      <p:cBhvr>
                                        <p:cTn id="19" dur="26">
                                          <p:stCondLst>
                                            <p:cond delay="1642"/>
                                          </p:stCondLst>
                                        </p:cTn>
                                        <p:tgtEl>
                                          <p:spTgt spid="10"/>
                                        </p:tgtEl>
                                      </p:cBhvr>
                                      <p:to x="100000" y="90000"/>
                                    </p:animScale>
                                    <p:animScale>
                                      <p:cBhvr>
                                        <p:cTn id="20" dur="166" decel="50000">
                                          <p:stCondLst>
                                            <p:cond delay="1668"/>
                                          </p:stCondLst>
                                        </p:cTn>
                                        <p:tgtEl>
                                          <p:spTgt spid="10"/>
                                        </p:tgtEl>
                                      </p:cBhvr>
                                      <p:to x="100000" y="100000"/>
                                    </p:animScale>
                                    <p:animScale>
                                      <p:cBhvr>
                                        <p:cTn id="21" dur="26">
                                          <p:stCondLst>
                                            <p:cond delay="1808"/>
                                          </p:stCondLst>
                                        </p:cTn>
                                        <p:tgtEl>
                                          <p:spTgt spid="10"/>
                                        </p:tgtEl>
                                      </p:cBhvr>
                                      <p:to x="100000" y="95000"/>
                                    </p:animScale>
                                    <p:animScale>
                                      <p:cBhvr>
                                        <p:cTn id="22" dur="166" decel="50000">
                                          <p:stCondLst>
                                            <p:cond delay="1834"/>
                                          </p:stCondLst>
                                        </p:cTn>
                                        <p:tgtEl>
                                          <p:spTgt spid="10"/>
                                        </p:tgtEl>
                                      </p:cBhvr>
                                      <p:to x="100000" y="100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4" name="Content Placeholder 3">
            <a:extLst>
              <a:ext uri="{FF2B5EF4-FFF2-40B4-BE49-F238E27FC236}">
                <a16:creationId xmlns:a16="http://schemas.microsoft.com/office/drawing/2014/main" id="{0266F412-57D2-6B1E-2755-B45E87528B11}"/>
              </a:ext>
            </a:extLst>
          </p:cNvPr>
          <p:cNvSpPr>
            <a:spLocks noGrp="1"/>
          </p:cNvSpPr>
          <p:nvPr>
            <p:ph idx="1"/>
          </p:nvPr>
        </p:nvSpPr>
        <p:spPr/>
        <p:txBody>
          <a:bodyPr/>
          <a:lstStyle/>
          <a:p>
            <a:endParaRPr lang="en-GB" dirty="0"/>
          </a:p>
        </p:txBody>
      </p:sp>
      <p:sp>
        <p:nvSpPr>
          <p:cNvPr id="5" name="Content Placeholder 2">
            <a:extLst>
              <a:ext uri="{FF2B5EF4-FFF2-40B4-BE49-F238E27FC236}">
                <a16:creationId xmlns:a16="http://schemas.microsoft.com/office/drawing/2014/main" id="{0792704B-6C9F-9EC3-2B89-141F9B167416}"/>
              </a:ext>
            </a:extLst>
          </p:cNvPr>
          <p:cNvSpPr txBox="1">
            <a:spLocks/>
          </p:cNvSpPr>
          <p:nvPr/>
        </p:nvSpPr>
        <p:spPr>
          <a:xfrm>
            <a:off x="547103" y="484094"/>
            <a:ext cx="10945650" cy="58898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buFont typeface="Arial" panose="020B0604020202020204" pitchFamily="34" charset="0"/>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Font typeface="Arial" panose="020B0604020202020204" pitchFamily="34" charset="0"/>
              <a:buNone/>
            </a:pPr>
            <a:r>
              <a:rPr lang="en-GB" sz="1800" dirty="0">
                <a:solidFill>
                  <a:schemeClr val="bg1"/>
                </a:solidFill>
              </a:rPr>
              <a:t>This artefact was said to grant immortal life to whoever touched it. But there was a problem: it was protected by a series of impossible puzzles and traps. Emile, always a bit impatient, wanted to rush through, but Aimee knew they had to be careful.</a:t>
            </a:r>
          </a:p>
          <a:p>
            <a:pPr marL="0" indent="0">
              <a:lnSpc>
                <a:spcPct val="120000"/>
              </a:lnSpc>
              <a:buFont typeface="Arial" panose="020B0604020202020204" pitchFamily="34" charset="0"/>
              <a:buNone/>
            </a:pPr>
            <a:r>
              <a:rPr lang="en-GB" sz="1800" dirty="0">
                <a:solidFill>
                  <a:schemeClr val="bg1"/>
                </a:solidFill>
              </a:rPr>
              <a:t>"Emile, we need to solve these puzzles properly. Rushing would be immature and get us into trouble," Aimee warned.</a:t>
            </a:r>
          </a:p>
          <a:p>
            <a:pPr marL="0" indent="0">
              <a:lnSpc>
                <a:spcPct val="120000"/>
              </a:lnSpc>
              <a:buFont typeface="Arial" panose="020B0604020202020204" pitchFamily="34" charset="0"/>
              <a:buNone/>
            </a:pPr>
            <a:r>
              <a:rPr lang="en-GB" sz="1800" dirty="0">
                <a:solidFill>
                  <a:schemeClr val="bg1"/>
                </a:solidFill>
              </a:rPr>
              <a:t>Along the way, they encountered a tricky riddle that seemed immaterial at first, but actually held the key to the next step. As they progressed, they realized that working together was crucial, even if Emile was sometimes a bit impatient and Aimee had to implant ideas into his head to keep him focused.</a:t>
            </a:r>
          </a:p>
          <a:p>
            <a:pPr marL="0" indent="0">
              <a:lnSpc>
                <a:spcPct val="120000"/>
              </a:lnSpc>
              <a:buFont typeface="Arial" panose="020B0604020202020204" pitchFamily="34" charset="0"/>
              <a:buNone/>
            </a:pPr>
            <a:r>
              <a:rPr lang="en-GB" sz="1800" dirty="0">
                <a:solidFill>
                  <a:schemeClr val="bg1"/>
                </a:solidFill>
              </a:rPr>
              <a:t>The journey tested their friendship, especially when they met creatures who were a bit impolite. They learned about the cave's history, including how ancient aliens had to immigrate to Planet Zog many years ago.</a:t>
            </a:r>
          </a:p>
          <a:p>
            <a:pPr marL="0" indent="0">
              <a:lnSpc>
                <a:spcPct val="120000"/>
              </a:lnSpc>
              <a:buFont typeface="Arial" panose="020B0604020202020204" pitchFamily="34" charset="0"/>
              <a:buNone/>
            </a:pPr>
            <a:r>
              <a:rPr lang="en-GB" sz="1800" dirty="0">
                <a:solidFill>
                  <a:schemeClr val="bg1"/>
                </a:solidFill>
              </a:rPr>
              <a:t>They often made imperfect attempts at solving the puzzles, but each mistake taught them something new. The challenges seemed immeasurable, but Emile and Aimee knew that their friendship could overcome any obstacle. In the end, they discovered that the real treasure wasn't the immortal artefact, but the bond they shared.</a:t>
            </a:r>
          </a:p>
          <a:p>
            <a:pPr marL="0" indent="0">
              <a:lnSpc>
                <a:spcPct val="120000"/>
              </a:lnSpc>
              <a:buFont typeface="Arial" panose="020B0604020202020204" pitchFamily="34" charset="0"/>
              <a:buNone/>
            </a:pPr>
            <a:endParaRPr lang="en-GB" sz="1800" dirty="0">
              <a:solidFill>
                <a:schemeClr val="bg1"/>
              </a:solidFill>
            </a:endParaRPr>
          </a:p>
        </p:txBody>
      </p:sp>
      <p:sp>
        <p:nvSpPr>
          <p:cNvPr id="8" name="Title 1">
            <a:extLst>
              <a:ext uri="{FF2B5EF4-FFF2-40B4-BE49-F238E27FC236}">
                <a16:creationId xmlns:a16="http://schemas.microsoft.com/office/drawing/2014/main" id="{A88CDCE2-3B2A-030A-C44F-A9519840072E}"/>
              </a:ext>
            </a:extLst>
          </p:cNvPr>
          <p:cNvSpPr txBox="1">
            <a:spLocks/>
          </p:cNvSpPr>
          <p:nvPr/>
        </p:nvSpPr>
        <p:spPr>
          <a:xfrm>
            <a:off x="1523999" y="6155736"/>
            <a:ext cx="9144000" cy="46021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vert="horz" lIns="91440" tIns="45720" rIns="91440" bIns="45720" rtlCol="0" anchor="ctr">
            <a:normAutofit fontScale="4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mn-lt"/>
                <a:ea typeface="Andika"/>
                <a:cs typeface="Andika"/>
              </a:rPr>
              <a:t>Can you spot any spelling patterns?</a:t>
            </a:r>
            <a:endParaRPr lang="en-GB" u="sng" dirty="0">
              <a:solidFill>
                <a:schemeClr val="bg1"/>
              </a:solidFill>
              <a:latin typeface="+mn-lt"/>
              <a:ea typeface="Andika"/>
              <a:cs typeface="Andika"/>
            </a:endParaRPr>
          </a:p>
        </p:txBody>
      </p:sp>
    </p:spTree>
    <p:extLst>
      <p:ext uri="{BB962C8B-B14F-4D97-AF65-F5344CB8AC3E}">
        <p14:creationId xmlns:p14="http://schemas.microsoft.com/office/powerpoint/2010/main" val="251911867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Diagram, background pattern&#10;&#10;Description automatically generated">
            <a:extLst>
              <a:ext uri="{FF2B5EF4-FFF2-40B4-BE49-F238E27FC236}">
                <a16:creationId xmlns:a16="http://schemas.microsoft.com/office/drawing/2014/main" id="{6EC66508-6762-3D69-C5B9-C7464EC72F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47103" y="484094"/>
            <a:ext cx="10945650" cy="5889811"/>
          </a:xfrm>
          <a:prstGeom prst="roundRect">
            <a:avLst>
              <a:gd name="adj" fmla="val 10524"/>
            </a:avLst>
          </a:prstGeom>
          <a:solidFill>
            <a:srgbClr val="7030A0"/>
          </a:solidFill>
          <a:effectLst>
            <a:outerShdw blurRad="50800" dist="38100" dir="5400000" algn="t" rotWithShape="0">
              <a:prstClr val="black">
                <a:alpha val="40000"/>
              </a:prstClr>
            </a:outerShdw>
          </a:effectLst>
        </p:spPr>
        <p:txBody>
          <a:bodyPr>
            <a:normAutofit fontScale="92500" lnSpcReduction="20000"/>
          </a:bodyPr>
          <a:lstStyle/>
          <a:p>
            <a:pPr marL="0" indent="0">
              <a:lnSpc>
                <a:spcPct val="120000"/>
              </a:lnSpc>
              <a:buNone/>
            </a:pPr>
            <a:r>
              <a:rPr lang="en-GB" sz="1800" dirty="0">
                <a:solidFill>
                  <a:schemeClr val="bg1"/>
                </a:solidFill>
              </a:rPr>
              <a:t>Emile, the red and purple alien, and his robotic friend, Aimee, were on an incredible adventure on Planet Zog. One day, while exploring a mysterious cave, they stumbled upon an ancient, glowing artefact.</a:t>
            </a:r>
          </a:p>
          <a:p>
            <a:pPr marL="0" indent="0">
              <a:lnSpc>
                <a:spcPct val="120000"/>
              </a:lnSpc>
              <a:buNone/>
            </a:pPr>
            <a:r>
              <a:rPr lang="en-GB" sz="1800" dirty="0">
                <a:solidFill>
                  <a:schemeClr val="bg1"/>
                </a:solidFill>
              </a:rPr>
              <a:t>This artefact was said to grant </a:t>
            </a:r>
            <a:r>
              <a:rPr lang="en-GB" sz="1800" u="sng" dirty="0">
                <a:solidFill>
                  <a:srgbClr val="FFFF00"/>
                </a:solidFill>
              </a:rPr>
              <a:t>immortal</a:t>
            </a:r>
            <a:r>
              <a:rPr lang="en-GB" sz="1800" dirty="0">
                <a:solidFill>
                  <a:schemeClr val="bg1"/>
                </a:solidFill>
              </a:rPr>
              <a:t> life to whoever touched it. But there was a problem: it was protected by a series of </a:t>
            </a:r>
            <a:r>
              <a:rPr lang="en-GB" sz="1800" u="sng" dirty="0">
                <a:solidFill>
                  <a:srgbClr val="FFFF00"/>
                </a:solidFill>
              </a:rPr>
              <a:t>impossible</a:t>
            </a:r>
            <a:r>
              <a:rPr lang="en-GB" sz="1800" dirty="0">
                <a:solidFill>
                  <a:schemeClr val="bg1"/>
                </a:solidFill>
              </a:rPr>
              <a:t> puzzles and traps. Emile, always a bit </a:t>
            </a:r>
            <a:r>
              <a:rPr lang="en-GB" sz="1800" u="sng" dirty="0">
                <a:solidFill>
                  <a:srgbClr val="FFFF00"/>
                </a:solidFill>
              </a:rPr>
              <a:t>impatient</a:t>
            </a:r>
            <a:r>
              <a:rPr lang="en-GB" sz="1800" dirty="0">
                <a:solidFill>
                  <a:schemeClr val="bg1"/>
                </a:solidFill>
              </a:rPr>
              <a:t>, wanted to rush through, but Aimee knew they had to be careful.</a:t>
            </a:r>
          </a:p>
          <a:p>
            <a:pPr marL="0" indent="0">
              <a:lnSpc>
                <a:spcPct val="120000"/>
              </a:lnSpc>
              <a:buNone/>
            </a:pPr>
            <a:r>
              <a:rPr lang="en-GB" sz="1800" dirty="0">
                <a:solidFill>
                  <a:schemeClr val="bg1"/>
                </a:solidFill>
              </a:rPr>
              <a:t>"Emile, we need to solve these puzzles properly. Rushing would be </a:t>
            </a:r>
            <a:r>
              <a:rPr lang="en-GB" sz="1800" u="sng" dirty="0">
                <a:solidFill>
                  <a:srgbClr val="FFFF00"/>
                </a:solidFill>
              </a:rPr>
              <a:t>immature</a:t>
            </a:r>
            <a:r>
              <a:rPr lang="en-GB" sz="1800" dirty="0">
                <a:solidFill>
                  <a:schemeClr val="bg1"/>
                </a:solidFill>
              </a:rPr>
              <a:t> and get us into trouble," Aimee warned.</a:t>
            </a:r>
          </a:p>
          <a:p>
            <a:pPr marL="0" indent="0">
              <a:lnSpc>
                <a:spcPct val="120000"/>
              </a:lnSpc>
              <a:buNone/>
            </a:pPr>
            <a:r>
              <a:rPr lang="en-GB" sz="1800" dirty="0">
                <a:solidFill>
                  <a:schemeClr val="bg1"/>
                </a:solidFill>
              </a:rPr>
              <a:t>Along the way, they encountered a tricky riddle that seemed </a:t>
            </a:r>
            <a:r>
              <a:rPr lang="en-GB" sz="1800" u="sng" dirty="0">
                <a:solidFill>
                  <a:srgbClr val="FFFF00"/>
                </a:solidFill>
              </a:rPr>
              <a:t>immaterial</a:t>
            </a:r>
            <a:r>
              <a:rPr lang="en-GB" sz="1800" dirty="0">
                <a:solidFill>
                  <a:schemeClr val="bg1"/>
                </a:solidFill>
              </a:rPr>
              <a:t> at first, but actually held the key to the next step. As they progressed, they realized that working together was crucial, even if Emile was sometimes a bit </a:t>
            </a:r>
            <a:r>
              <a:rPr lang="en-GB" sz="1800" u="sng" dirty="0">
                <a:solidFill>
                  <a:srgbClr val="FFFF00"/>
                </a:solidFill>
              </a:rPr>
              <a:t>impatient</a:t>
            </a:r>
            <a:r>
              <a:rPr lang="en-GB" sz="1800" dirty="0">
                <a:solidFill>
                  <a:schemeClr val="bg1"/>
                </a:solidFill>
              </a:rPr>
              <a:t> and Aimee had to </a:t>
            </a:r>
            <a:r>
              <a:rPr lang="en-GB" sz="1800" u="sng" dirty="0">
                <a:solidFill>
                  <a:srgbClr val="FFFF00"/>
                </a:solidFill>
              </a:rPr>
              <a:t>implant</a:t>
            </a:r>
            <a:r>
              <a:rPr lang="en-GB" sz="1800" dirty="0">
                <a:solidFill>
                  <a:schemeClr val="bg1"/>
                </a:solidFill>
              </a:rPr>
              <a:t> ideas into his head to keep him focused.</a:t>
            </a:r>
          </a:p>
          <a:p>
            <a:pPr marL="0" indent="0">
              <a:lnSpc>
                <a:spcPct val="120000"/>
              </a:lnSpc>
              <a:buNone/>
            </a:pPr>
            <a:r>
              <a:rPr lang="en-GB" sz="1800" dirty="0">
                <a:solidFill>
                  <a:schemeClr val="bg1"/>
                </a:solidFill>
              </a:rPr>
              <a:t>The journey tested their friendship, especially when they met creatures who were a bit </a:t>
            </a:r>
            <a:r>
              <a:rPr lang="en-GB" sz="1800" u="sng" dirty="0">
                <a:solidFill>
                  <a:srgbClr val="FFFF00"/>
                </a:solidFill>
              </a:rPr>
              <a:t>impolite</a:t>
            </a:r>
            <a:r>
              <a:rPr lang="en-GB" sz="1800" dirty="0">
                <a:solidFill>
                  <a:schemeClr val="bg1"/>
                </a:solidFill>
              </a:rPr>
              <a:t>. They learned about the cave's history, including how ancient aliens had to </a:t>
            </a:r>
            <a:r>
              <a:rPr lang="en-GB" sz="1800" u="sng" dirty="0">
                <a:solidFill>
                  <a:srgbClr val="FFFF00"/>
                </a:solidFill>
              </a:rPr>
              <a:t>immigrate</a:t>
            </a:r>
            <a:r>
              <a:rPr lang="en-GB" sz="1800" dirty="0">
                <a:solidFill>
                  <a:schemeClr val="bg1"/>
                </a:solidFill>
              </a:rPr>
              <a:t> to Planet Zog many years ago.</a:t>
            </a:r>
          </a:p>
          <a:p>
            <a:pPr marL="0" indent="0">
              <a:lnSpc>
                <a:spcPct val="120000"/>
              </a:lnSpc>
              <a:buNone/>
            </a:pPr>
            <a:r>
              <a:rPr lang="en-GB" sz="1800" dirty="0">
                <a:solidFill>
                  <a:schemeClr val="bg1"/>
                </a:solidFill>
              </a:rPr>
              <a:t>They often made </a:t>
            </a:r>
            <a:r>
              <a:rPr lang="en-GB" sz="1800" u="sng" dirty="0">
                <a:solidFill>
                  <a:srgbClr val="FFFF00"/>
                </a:solidFill>
              </a:rPr>
              <a:t>imperfect</a:t>
            </a:r>
            <a:r>
              <a:rPr lang="en-GB" sz="1800" dirty="0">
                <a:solidFill>
                  <a:schemeClr val="bg1"/>
                </a:solidFill>
              </a:rPr>
              <a:t> attempts at solving the puzzles, but each mistake taught them something new. The challenges seemed </a:t>
            </a:r>
            <a:r>
              <a:rPr lang="en-GB" sz="1800" u="sng" dirty="0">
                <a:solidFill>
                  <a:srgbClr val="FFFF00"/>
                </a:solidFill>
              </a:rPr>
              <a:t>immeasurable</a:t>
            </a:r>
            <a:r>
              <a:rPr lang="en-GB" sz="1800" dirty="0">
                <a:solidFill>
                  <a:schemeClr val="bg1"/>
                </a:solidFill>
              </a:rPr>
              <a:t>, but Emile and Aimee knew that their friendship could overcome any obstacle. In the end, they discovered that the real treasure wasn't the </a:t>
            </a:r>
            <a:r>
              <a:rPr lang="en-GB" sz="1800" u="sng" dirty="0">
                <a:solidFill>
                  <a:srgbClr val="FFFF00"/>
                </a:solidFill>
              </a:rPr>
              <a:t>immortal</a:t>
            </a:r>
            <a:r>
              <a:rPr lang="en-GB" sz="1800" dirty="0">
                <a:solidFill>
                  <a:schemeClr val="bg1"/>
                </a:solidFill>
              </a:rPr>
              <a:t> artefact, but the bond they shared.</a:t>
            </a:r>
          </a:p>
          <a:p>
            <a:pPr marL="0" indent="0">
              <a:lnSpc>
                <a:spcPct val="120000"/>
              </a:lnSpc>
              <a:buNone/>
            </a:pPr>
            <a:endParaRPr lang="en-GB" sz="1800" dirty="0">
              <a:solidFill>
                <a:schemeClr val="bg1"/>
              </a:solidFill>
            </a:endParaRPr>
          </a:p>
        </p:txBody>
      </p:sp>
    </p:spTree>
    <p:extLst>
      <p:ext uri="{BB962C8B-B14F-4D97-AF65-F5344CB8AC3E}">
        <p14:creationId xmlns:p14="http://schemas.microsoft.com/office/powerpoint/2010/main" val="2100217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41286D-C436-3351-6DA5-FA0B1E5E0BF6}"/>
              </a:ext>
            </a:extLst>
          </p:cNvPr>
          <p:cNvPicPr>
            <a:picLocks noChangeAspect="1"/>
          </p:cNvPicPr>
          <p:nvPr/>
        </p:nvPicPr>
        <p:blipFill rotWithShape="1">
          <a:blip r:embed="rId2"/>
          <a:srcRect l="1118" t="1749" r="15443"/>
          <a:stretch/>
        </p:blipFill>
        <p:spPr>
          <a:xfrm>
            <a:off x="13648" y="0"/>
            <a:ext cx="12178352" cy="6897872"/>
          </a:xfrm>
          <a:prstGeom prst="rect">
            <a:avLst/>
          </a:prstGeom>
        </p:spPr>
      </p:pic>
      <p:sp>
        <p:nvSpPr>
          <p:cNvPr id="2" name="Title 1">
            <a:extLst>
              <a:ext uri="{FF2B5EF4-FFF2-40B4-BE49-F238E27FC236}">
                <a16:creationId xmlns:a16="http://schemas.microsoft.com/office/drawing/2014/main" id="{702E7211-B3C0-8C62-17A1-5F712D739FBA}"/>
              </a:ext>
            </a:extLst>
          </p:cNvPr>
          <p:cNvSpPr>
            <a:spLocks noGrp="1"/>
          </p:cNvSpPr>
          <p:nvPr>
            <p:ph type="ctrTitle"/>
          </p:nvPr>
        </p:nvSpPr>
        <p:spPr>
          <a:xfrm>
            <a:off x="1827104" y="1963668"/>
            <a:ext cx="9144000" cy="1293338"/>
          </a:xfrm>
          <a:prstGeom prst="roundRect">
            <a:avLst>
              <a:gd name="adj" fmla="val 34651"/>
            </a:avLst>
          </a:prstGeom>
          <a:solidFill>
            <a:srgbClr val="EF8023"/>
          </a:solidFill>
          <a:effectLst>
            <a:outerShdw blurRad="50800" dist="38100" dir="5400000" algn="t" rotWithShape="0">
              <a:prstClr val="black">
                <a:alpha val="40000"/>
              </a:prstClr>
            </a:outerShdw>
            <a:reflection blurRad="6350" stA="52000" endA="300" endPos="35000" dir="5400000" sy="-100000" algn="bl" rotWithShape="0"/>
          </a:effectLst>
        </p:spPr>
        <p:txBody>
          <a:bodyPr>
            <a:normAutofit/>
          </a:bodyPr>
          <a:lstStyle/>
          <a:p>
            <a:r>
              <a:rPr lang="en-GB" dirty="0">
                <a:solidFill>
                  <a:schemeClr val="bg1"/>
                </a:solidFill>
                <a:latin typeface="+mn-lt"/>
                <a:ea typeface="Andika"/>
                <a:cs typeface="Andika"/>
              </a:rPr>
              <a:t>The prefix </a:t>
            </a:r>
            <a:r>
              <a:rPr lang="en-GB" u="sng" dirty="0">
                <a:solidFill>
                  <a:schemeClr val="bg1"/>
                </a:solidFill>
                <a:latin typeface="+mn-lt"/>
                <a:ea typeface="Andika"/>
                <a:cs typeface="Andika"/>
              </a:rPr>
              <a:t>im-</a:t>
            </a:r>
          </a:p>
        </p:txBody>
      </p:sp>
      <p:pic>
        <p:nvPicPr>
          <p:cNvPr id="8" name="Picture 7" descr="A picture containing logo&#10;&#10;Description automatically generated">
            <a:extLst>
              <a:ext uri="{FF2B5EF4-FFF2-40B4-BE49-F238E27FC236}">
                <a16:creationId xmlns:a16="http://schemas.microsoft.com/office/drawing/2014/main" id="{308FF58E-01C1-45AD-1626-56C537AB937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827260" y="217780"/>
            <a:ext cx="2092311" cy="739911"/>
          </a:xfrm>
          <a:prstGeom prst="rect">
            <a:avLst/>
          </a:prstGeom>
        </p:spPr>
      </p:pic>
      <p:pic>
        <p:nvPicPr>
          <p:cNvPr id="9" name="Picture 8" descr="A picture containing toy, vector graphics&#10;&#10;Description automatically generated">
            <a:extLst>
              <a:ext uri="{FF2B5EF4-FFF2-40B4-BE49-F238E27FC236}">
                <a16:creationId xmlns:a16="http://schemas.microsoft.com/office/drawing/2014/main" id="{337AF5D6-B0CD-DF08-E7C5-4D0B2A82D72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14422" y="-2922353"/>
            <a:ext cx="3598449" cy="2767081"/>
          </a:xfrm>
          <a:prstGeom prst="rect">
            <a:avLst/>
          </a:prstGeom>
          <a:effectLst>
            <a:outerShdw blurRad="63500" sx="102000" sy="102000" algn="ctr" rotWithShape="0">
              <a:prstClr val="black">
                <a:alpha val="40000"/>
              </a:prstClr>
            </a:outerShdw>
          </a:effectLst>
        </p:spPr>
      </p:pic>
      <p:pic>
        <p:nvPicPr>
          <p:cNvPr id="10" name="Picture 9" descr="A picture containing vector graphics&#10;&#10;Description automatically generated">
            <a:extLst>
              <a:ext uri="{FF2B5EF4-FFF2-40B4-BE49-F238E27FC236}">
                <a16:creationId xmlns:a16="http://schemas.microsoft.com/office/drawing/2014/main" id="{507929D7-1D16-25DC-2063-4B24A96BBF3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12879312" y="3848777"/>
            <a:ext cx="2148583" cy="3402022"/>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010327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2.08333E-7 -4.44444E-6 L 0.14766 0.47662 " pathEditMode="relative" rAng="0" ptsTypes="AA">
                                      <p:cBhvr>
                                        <p:cTn id="6" dur="2000" fill="hold"/>
                                        <p:tgtEl>
                                          <p:spTgt spid="9"/>
                                        </p:tgtEl>
                                        <p:attrNameLst>
                                          <p:attrName>ppt_x</p:attrName>
                                          <p:attrName>ppt_y</p:attrName>
                                        </p:attrNameLst>
                                      </p:cBhvr>
                                      <p:rCtr x="7383" y="23819"/>
                                    </p:animMotion>
                                  </p:childTnLst>
                                </p:cTn>
                              </p:par>
                              <p:par>
                                <p:cTn id="7" presetID="42" presetClass="path" presetSubtype="0" accel="50000" decel="50000" fill="hold" nodeType="withEffect">
                                  <p:stCondLst>
                                    <p:cond delay="0"/>
                                  </p:stCondLst>
                                  <p:childTnLst>
                                    <p:animMotion origin="layout" path="M -1.04167E-6 2.22222E-6 L -0.23424 -0.04144 " pathEditMode="relative" rAng="0" ptsTypes="AA">
                                      <p:cBhvr>
                                        <p:cTn id="8" dur="2000" fill="hold"/>
                                        <p:tgtEl>
                                          <p:spTgt spid="10"/>
                                        </p:tgtEl>
                                        <p:attrNameLst>
                                          <p:attrName>ppt_x</p:attrName>
                                          <p:attrName>ppt_y</p:attrName>
                                        </p:attrNameLst>
                                      </p:cBhvr>
                                      <p:rCtr x="-11719" y="-2083"/>
                                    </p:animMotion>
                                  </p:childTnLst>
                                </p:cTn>
                              </p:par>
                            </p:childTnLst>
                          </p:cTn>
                        </p:par>
                        <p:par>
                          <p:cTn id="9" fill="hold">
                            <p:stCondLst>
                              <p:cond delay="2000"/>
                            </p:stCondLst>
                            <p:childTnLst>
                              <p:par>
                                <p:cTn id="10" presetID="10"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Diagram, background pattern&#10;&#10;Description automatically generated">
            <a:extLst>
              <a:ext uri="{FF2B5EF4-FFF2-40B4-BE49-F238E27FC236}">
                <a16:creationId xmlns:a16="http://schemas.microsoft.com/office/drawing/2014/main" id="{B0160251-EF03-9703-7A9B-9318EF6AF4B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6" name="Title 1">
            <a:extLst>
              <a:ext uri="{FF2B5EF4-FFF2-40B4-BE49-F238E27FC236}">
                <a16:creationId xmlns:a16="http://schemas.microsoft.com/office/drawing/2014/main" id="{731938AE-C7D9-634F-66A1-F3735A64F606}"/>
              </a:ext>
            </a:extLst>
          </p:cNvPr>
          <p:cNvSpPr txBox="1">
            <a:spLocks/>
          </p:cNvSpPr>
          <p:nvPr/>
        </p:nvSpPr>
        <p:spPr>
          <a:xfrm>
            <a:off x="735496" y="1484060"/>
            <a:ext cx="10721008" cy="2965109"/>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anyone remember what a </a:t>
            </a:r>
          </a:p>
          <a:p>
            <a:pPr algn="ctr"/>
            <a:r>
              <a:rPr lang="en-GB" b="1" u="sng" dirty="0">
                <a:solidFill>
                  <a:schemeClr val="bg1"/>
                </a:solidFill>
                <a:latin typeface="Andika" panose="02000000000000000000" pitchFamily="2" charset="0"/>
                <a:ea typeface="Andika" panose="02000000000000000000" pitchFamily="2" charset="0"/>
                <a:cs typeface="Andika" panose="02000000000000000000" pitchFamily="2" charset="0"/>
              </a:rPr>
              <a:t>prefix</a:t>
            </a: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 is?</a:t>
            </a:r>
          </a:p>
        </p:txBody>
      </p:sp>
      <p:pic>
        <p:nvPicPr>
          <p:cNvPr id="7" name="Picture 6" descr="A close-up of a toy&#10;&#10;Description automatically generated with medium confidence">
            <a:extLst>
              <a:ext uri="{FF2B5EF4-FFF2-40B4-BE49-F238E27FC236}">
                <a16:creationId xmlns:a16="http://schemas.microsoft.com/office/drawing/2014/main" id="{3BCC8543-7B8D-F0F1-64E8-334E936C584B}"/>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707141" y="4877010"/>
            <a:ext cx="1484859" cy="1913138"/>
          </a:xfrm>
          <a:prstGeom prst="rect">
            <a:avLst/>
          </a:prstGeom>
        </p:spPr>
      </p:pic>
    </p:spTree>
    <p:extLst>
      <p:ext uri="{BB962C8B-B14F-4D97-AF65-F5344CB8AC3E}">
        <p14:creationId xmlns:p14="http://schemas.microsoft.com/office/powerpoint/2010/main" val="23336915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 background pattern&#10;&#10;Description automatically generated">
            <a:extLst>
              <a:ext uri="{FF2B5EF4-FFF2-40B4-BE49-F238E27FC236}">
                <a16:creationId xmlns:a16="http://schemas.microsoft.com/office/drawing/2014/main" id="{5F264056-0980-FE3F-8AB5-6B2F262C41F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531223" y="391887"/>
            <a:ext cx="11338560" cy="6281868"/>
          </a:xfrm>
          <a:prstGeom prst="roundRect">
            <a:avLst/>
          </a:prstGeom>
          <a:solidFill>
            <a:srgbClr val="00B050"/>
          </a:solidFill>
          <a:effectLst>
            <a:outerShdw blurRad="50800" dist="38100" dir="5400000" algn="t" rotWithShape="0">
              <a:prstClr val="black">
                <a:alpha val="40000"/>
              </a:prstClr>
            </a:outerShdw>
          </a:effectLst>
        </p:spPr>
        <p:txBody>
          <a:bodyPr>
            <a:normAutofit/>
          </a:bodyPr>
          <a:lstStyle/>
          <a:p>
            <a:pPr marL="0" indent="0" algn="ctr">
              <a:buNone/>
            </a:pPr>
            <a:r>
              <a:rPr lang="en-GB" sz="4000" dirty="0">
                <a:solidFill>
                  <a:schemeClr val="bg1"/>
                </a:solidFill>
              </a:rPr>
              <a:t>A prefix is a group of letters that go at the </a:t>
            </a:r>
            <a:r>
              <a:rPr lang="en-GB" sz="4000" u="sng" dirty="0">
                <a:solidFill>
                  <a:schemeClr val="bg1"/>
                </a:solidFill>
              </a:rPr>
              <a:t>beginning</a:t>
            </a:r>
            <a:r>
              <a:rPr lang="en-GB" sz="4000" dirty="0">
                <a:solidFill>
                  <a:schemeClr val="bg1"/>
                </a:solidFill>
              </a:rPr>
              <a:t> of a </a:t>
            </a:r>
            <a:r>
              <a:rPr lang="en-GB" sz="4000" u="sng" dirty="0">
                <a:solidFill>
                  <a:schemeClr val="bg1"/>
                </a:solidFill>
              </a:rPr>
              <a:t>root word</a:t>
            </a:r>
            <a:r>
              <a:rPr lang="en-GB" sz="4000" dirty="0">
                <a:solidFill>
                  <a:schemeClr val="bg1"/>
                </a:solidFill>
              </a:rPr>
              <a:t> and change the meaning of the word. </a:t>
            </a:r>
          </a:p>
        </p:txBody>
      </p:sp>
      <p:grpSp>
        <p:nvGrpSpPr>
          <p:cNvPr id="20" name="Group 19">
            <a:extLst>
              <a:ext uri="{FF2B5EF4-FFF2-40B4-BE49-F238E27FC236}">
                <a16:creationId xmlns:a16="http://schemas.microsoft.com/office/drawing/2014/main" id="{7321331E-A809-65E3-9F62-A23B3EF182CF}"/>
              </a:ext>
            </a:extLst>
          </p:cNvPr>
          <p:cNvGrpSpPr/>
          <p:nvPr/>
        </p:nvGrpSpPr>
        <p:grpSpPr>
          <a:xfrm>
            <a:off x="2370708" y="2586894"/>
            <a:ext cx="2391466" cy="2626804"/>
            <a:chOff x="4628847" y="3413353"/>
            <a:chExt cx="2391466" cy="2626804"/>
          </a:xfrm>
        </p:grpSpPr>
        <p:pic>
          <p:nvPicPr>
            <p:cNvPr id="14" name="Picture 13" descr="Icon&#10;&#10;Description automatically generated">
              <a:extLst>
                <a:ext uri="{FF2B5EF4-FFF2-40B4-BE49-F238E27FC236}">
                  <a16:creationId xmlns:a16="http://schemas.microsoft.com/office/drawing/2014/main" id="{EC4BC384-3555-4AA2-06BF-B396FB1D966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91749" y="3413353"/>
              <a:ext cx="2328564" cy="2626804"/>
            </a:xfrm>
            <a:prstGeom prst="rect">
              <a:avLst/>
            </a:prstGeom>
          </p:spPr>
        </p:pic>
        <p:sp>
          <p:nvSpPr>
            <p:cNvPr id="9" name="TextBox 8">
              <a:extLst>
                <a:ext uri="{FF2B5EF4-FFF2-40B4-BE49-F238E27FC236}">
                  <a16:creationId xmlns:a16="http://schemas.microsoft.com/office/drawing/2014/main" id="{5D2ADBB5-3285-9B26-D54F-7BD74675F343}"/>
                </a:ext>
              </a:extLst>
            </p:cNvPr>
            <p:cNvSpPr txBox="1"/>
            <p:nvPr/>
          </p:nvSpPr>
          <p:spPr>
            <a:xfrm>
              <a:off x="4628847" y="4344740"/>
              <a:ext cx="2015463" cy="707886"/>
            </a:xfrm>
            <a:prstGeom prst="rect">
              <a:avLst/>
            </a:prstGeom>
            <a:noFill/>
          </p:spPr>
          <p:txBody>
            <a:bodyPr wrap="square" rtlCol="0">
              <a:spAutoFit/>
            </a:bodyPr>
            <a:lstStyle/>
            <a:p>
              <a:pPr algn="ctr"/>
              <a:r>
                <a:rPr lang="en-GB" sz="4000" dirty="0">
                  <a:solidFill>
                    <a:schemeClr val="bg1"/>
                  </a:solidFill>
                </a:rPr>
                <a:t>dis</a:t>
              </a:r>
              <a:r>
                <a:rPr lang="en-GB" sz="1100" dirty="0"/>
                <a:t> </a:t>
              </a:r>
            </a:p>
          </p:txBody>
        </p:sp>
      </p:grpSp>
      <p:grpSp>
        <p:nvGrpSpPr>
          <p:cNvPr id="19" name="Group 18">
            <a:extLst>
              <a:ext uri="{FF2B5EF4-FFF2-40B4-BE49-F238E27FC236}">
                <a16:creationId xmlns:a16="http://schemas.microsoft.com/office/drawing/2014/main" id="{708CD0AF-3911-7493-9430-9DA418DFF835}"/>
              </a:ext>
            </a:extLst>
          </p:cNvPr>
          <p:cNvGrpSpPr/>
          <p:nvPr/>
        </p:nvGrpSpPr>
        <p:grpSpPr>
          <a:xfrm>
            <a:off x="8414317" y="2646261"/>
            <a:ext cx="2296325" cy="2508069"/>
            <a:chOff x="6517813" y="3444650"/>
            <a:chExt cx="2296325" cy="2508069"/>
          </a:xfrm>
        </p:grpSpPr>
        <p:pic>
          <p:nvPicPr>
            <p:cNvPr id="8" name="Picture 7" descr="A picture containing text, clock, vector graphics, sign&#10;&#10;Description automatically generated">
              <a:extLst>
                <a:ext uri="{FF2B5EF4-FFF2-40B4-BE49-F238E27FC236}">
                  <a16:creationId xmlns:a16="http://schemas.microsoft.com/office/drawing/2014/main" id="{8F0D706E-A169-CA73-800A-6B159DC1C8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7813" y="3444650"/>
              <a:ext cx="2296325" cy="2508069"/>
            </a:xfrm>
            <a:prstGeom prst="rect">
              <a:avLst/>
            </a:prstGeom>
          </p:spPr>
        </p:pic>
        <p:sp>
          <p:nvSpPr>
            <p:cNvPr id="11" name="TextBox 10">
              <a:extLst>
                <a:ext uri="{FF2B5EF4-FFF2-40B4-BE49-F238E27FC236}">
                  <a16:creationId xmlns:a16="http://schemas.microsoft.com/office/drawing/2014/main" id="{1D7FC553-7CDE-980A-7276-F570F5A5EE30}"/>
                </a:ext>
              </a:extLst>
            </p:cNvPr>
            <p:cNvSpPr txBox="1"/>
            <p:nvPr/>
          </p:nvSpPr>
          <p:spPr>
            <a:xfrm>
              <a:off x="6688918" y="4331192"/>
              <a:ext cx="1593208" cy="707886"/>
            </a:xfrm>
            <a:prstGeom prst="rect">
              <a:avLst/>
            </a:prstGeom>
            <a:noFill/>
          </p:spPr>
          <p:txBody>
            <a:bodyPr wrap="square" rtlCol="0">
              <a:spAutoFit/>
            </a:bodyPr>
            <a:lstStyle/>
            <a:p>
              <a:r>
                <a:rPr lang="en-GB" sz="4000" dirty="0">
                  <a:solidFill>
                    <a:schemeClr val="bg1"/>
                  </a:solidFill>
                </a:rPr>
                <a:t>agree</a:t>
              </a:r>
              <a:r>
                <a:rPr lang="en-GB" sz="1050" dirty="0"/>
                <a:t> </a:t>
              </a:r>
            </a:p>
          </p:txBody>
        </p:sp>
      </p:grpSp>
      <p:grpSp>
        <p:nvGrpSpPr>
          <p:cNvPr id="21" name="Group 20">
            <a:extLst>
              <a:ext uri="{FF2B5EF4-FFF2-40B4-BE49-F238E27FC236}">
                <a16:creationId xmlns:a16="http://schemas.microsoft.com/office/drawing/2014/main" id="{0051CB96-B8D4-1534-1BEC-C5EF4D8BD66F}"/>
              </a:ext>
            </a:extLst>
          </p:cNvPr>
          <p:cNvGrpSpPr/>
          <p:nvPr/>
        </p:nvGrpSpPr>
        <p:grpSpPr>
          <a:xfrm>
            <a:off x="653658" y="3195115"/>
            <a:ext cx="3524597" cy="646331"/>
            <a:chOff x="1299117" y="4052871"/>
            <a:chExt cx="3524597" cy="646331"/>
          </a:xfrm>
        </p:grpSpPr>
        <p:sp>
          <p:nvSpPr>
            <p:cNvPr id="12" name="TextBox 11">
              <a:extLst>
                <a:ext uri="{FF2B5EF4-FFF2-40B4-BE49-F238E27FC236}">
                  <a16:creationId xmlns:a16="http://schemas.microsoft.com/office/drawing/2014/main" id="{A1DDAB4A-25A5-0172-53B3-D1968404AD86}"/>
                </a:ext>
              </a:extLst>
            </p:cNvPr>
            <p:cNvSpPr txBox="1"/>
            <p:nvPr/>
          </p:nvSpPr>
          <p:spPr>
            <a:xfrm>
              <a:off x="1299117" y="4052871"/>
              <a:ext cx="1828800" cy="646331"/>
            </a:xfrm>
            <a:prstGeom prst="rect">
              <a:avLst/>
            </a:prstGeom>
            <a:noFill/>
          </p:spPr>
          <p:txBody>
            <a:bodyPr wrap="square" rtlCol="0">
              <a:spAutoFit/>
            </a:bodyPr>
            <a:lstStyle/>
            <a:p>
              <a:pPr algn="ctr"/>
              <a:r>
                <a:rPr lang="en-GB" sz="3600" dirty="0">
                  <a:solidFill>
                    <a:schemeClr val="bg1"/>
                  </a:solidFill>
                </a:rPr>
                <a:t>prefix</a:t>
              </a:r>
            </a:p>
          </p:txBody>
        </p:sp>
        <p:cxnSp>
          <p:nvCxnSpPr>
            <p:cNvPr id="4" name="Straight Arrow Connector 3">
              <a:extLst>
                <a:ext uri="{FF2B5EF4-FFF2-40B4-BE49-F238E27FC236}">
                  <a16:creationId xmlns:a16="http://schemas.microsoft.com/office/drawing/2014/main" id="{68ECCB54-CB71-DCB2-EC95-B5006F04DA31}"/>
                </a:ext>
              </a:extLst>
            </p:cNvPr>
            <p:cNvCxnSpPr>
              <a:cxnSpLocks/>
            </p:cNvCxnSpPr>
            <p:nvPr/>
          </p:nvCxnSpPr>
          <p:spPr>
            <a:xfrm flipV="1">
              <a:off x="2986177" y="4277058"/>
              <a:ext cx="1837537" cy="98978"/>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AFAD2B8E-1A71-C7C8-5A78-CDB886A671FB}"/>
              </a:ext>
            </a:extLst>
          </p:cNvPr>
          <p:cNvGrpSpPr/>
          <p:nvPr/>
        </p:nvGrpSpPr>
        <p:grpSpPr>
          <a:xfrm>
            <a:off x="7849678" y="3192403"/>
            <a:ext cx="4180198" cy="646331"/>
            <a:chOff x="8495137" y="4050159"/>
            <a:chExt cx="4180198" cy="646331"/>
          </a:xfrm>
        </p:grpSpPr>
        <p:sp>
          <p:nvSpPr>
            <p:cNvPr id="13" name="TextBox 12">
              <a:extLst>
                <a:ext uri="{FF2B5EF4-FFF2-40B4-BE49-F238E27FC236}">
                  <a16:creationId xmlns:a16="http://schemas.microsoft.com/office/drawing/2014/main" id="{82B41AAA-65BD-51D9-4553-B94F794C196B}"/>
                </a:ext>
              </a:extLst>
            </p:cNvPr>
            <p:cNvSpPr txBox="1"/>
            <p:nvPr/>
          </p:nvSpPr>
          <p:spPr>
            <a:xfrm>
              <a:off x="10294686" y="4050159"/>
              <a:ext cx="2380649" cy="646331"/>
            </a:xfrm>
            <a:prstGeom prst="rect">
              <a:avLst/>
            </a:prstGeom>
            <a:noFill/>
          </p:spPr>
          <p:txBody>
            <a:bodyPr wrap="square" rtlCol="0">
              <a:spAutoFit/>
            </a:bodyPr>
            <a:lstStyle/>
            <a:p>
              <a:pPr algn="ctr"/>
              <a:r>
                <a:rPr lang="en-GB" sz="3600" dirty="0">
                  <a:solidFill>
                    <a:schemeClr val="bg1"/>
                  </a:solidFill>
                </a:rPr>
                <a:t>root word</a:t>
              </a:r>
            </a:p>
          </p:txBody>
        </p:sp>
        <p:cxnSp>
          <p:nvCxnSpPr>
            <p:cNvPr id="15" name="Straight Arrow Connector 14">
              <a:extLst>
                <a:ext uri="{FF2B5EF4-FFF2-40B4-BE49-F238E27FC236}">
                  <a16:creationId xmlns:a16="http://schemas.microsoft.com/office/drawing/2014/main" id="{1E2DB22A-07AA-2B2F-37D5-CB97EA0CF5B9}"/>
                </a:ext>
              </a:extLst>
            </p:cNvPr>
            <p:cNvCxnSpPr>
              <a:cxnSpLocks/>
              <a:stCxn id="13" idx="1"/>
            </p:cNvCxnSpPr>
            <p:nvPr/>
          </p:nvCxnSpPr>
          <p:spPr>
            <a:xfrm flipH="1" flipV="1">
              <a:off x="8495137" y="4331192"/>
              <a:ext cx="1799549" cy="4213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grpSp>
      <p:sp>
        <p:nvSpPr>
          <p:cNvPr id="23" name="TextBox 22">
            <a:extLst>
              <a:ext uri="{FF2B5EF4-FFF2-40B4-BE49-F238E27FC236}">
                <a16:creationId xmlns:a16="http://schemas.microsoft.com/office/drawing/2014/main" id="{577C188B-EEF9-A415-F387-17971485C4FD}"/>
              </a:ext>
            </a:extLst>
          </p:cNvPr>
          <p:cNvSpPr txBox="1"/>
          <p:nvPr/>
        </p:nvSpPr>
        <p:spPr>
          <a:xfrm>
            <a:off x="3708596" y="5546217"/>
            <a:ext cx="6045005" cy="707886"/>
          </a:xfrm>
          <a:prstGeom prst="rect">
            <a:avLst/>
          </a:prstGeom>
          <a:noFill/>
        </p:spPr>
        <p:txBody>
          <a:bodyPr wrap="square" rtlCol="0">
            <a:spAutoFit/>
          </a:bodyPr>
          <a:lstStyle/>
          <a:p>
            <a:pPr algn="ctr"/>
            <a:r>
              <a:rPr lang="en-GB" sz="4000" dirty="0">
                <a:solidFill>
                  <a:schemeClr val="bg1"/>
                </a:solidFill>
              </a:rPr>
              <a:t>dis + agree = disagree</a:t>
            </a:r>
          </a:p>
        </p:txBody>
      </p:sp>
    </p:spTree>
    <p:custDataLst>
      <p:tags r:id="rId1"/>
    </p:custDataLst>
    <p:extLst>
      <p:ext uri="{BB962C8B-B14F-4D97-AF65-F5344CB8AC3E}">
        <p14:creationId xmlns:p14="http://schemas.microsoft.com/office/powerpoint/2010/main" val="173820089"/>
      </p:ext>
    </p:extLst>
  </p:cSld>
  <p:clrMapOvr>
    <a:masterClrMapping/>
  </p:clrMapOvr>
  <mc:AlternateContent xmlns:mc="http://schemas.openxmlformats.org/markup-compatibility/2006" xmlns:p14="http://schemas.microsoft.com/office/powerpoint/2010/main">
    <mc:Choice Requires="p14">
      <p:transition spd="slow" p14:dur="2000" advTm="8795"/>
    </mc:Choice>
    <mc:Fallback xmlns="">
      <p:transition spd="slow" advTm="8795"/>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08333E-6 1.11022E-16 L 0.15312 -0.00162 " pathEditMode="relative" rAng="0" ptsTypes="AA">
                                      <p:cBhvr>
                                        <p:cTn id="6" dur="2000" fill="hold"/>
                                        <p:tgtEl>
                                          <p:spTgt spid="20"/>
                                        </p:tgtEl>
                                        <p:attrNameLst>
                                          <p:attrName>ppt_x</p:attrName>
                                          <p:attrName>ppt_y</p:attrName>
                                        </p:attrNameLst>
                                      </p:cBhvr>
                                      <p:rCtr x="7656" y="-93"/>
                                    </p:animMotion>
                                  </p:childTnLst>
                                </p:cTn>
                              </p:par>
                              <p:par>
                                <p:cTn id="7" presetID="42" presetClass="path" presetSubtype="0" accel="50000" decel="50000" fill="hold" nodeType="withEffect">
                                  <p:stCondLst>
                                    <p:cond delay="0"/>
                                  </p:stCondLst>
                                  <p:childTnLst>
                                    <p:animMotion origin="layout" path="M -4.79167E-6 1.11022E-16 L -0.19101 -0.00347 " pathEditMode="relative" rAng="0" ptsTypes="AA">
                                      <p:cBhvr>
                                        <p:cTn id="8" dur="2000" fill="hold"/>
                                        <p:tgtEl>
                                          <p:spTgt spid="19"/>
                                        </p:tgtEl>
                                        <p:attrNameLst>
                                          <p:attrName>ppt_x</p:attrName>
                                          <p:attrName>ppt_y</p:attrName>
                                        </p:attrNameLst>
                                      </p:cBhvr>
                                      <p:rCtr x="-9557" y="-185"/>
                                    </p:animMotion>
                                  </p:childTnLst>
                                </p:cTn>
                              </p:par>
                            </p:childTnLst>
                          </p:cTn>
                        </p:par>
                        <p:par>
                          <p:cTn id="9" fill="hold">
                            <p:stCondLst>
                              <p:cond delay="20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10" presetClass="entr" presetSubtype="0"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ackground pattern&#10;&#10;Description automatically generated">
            <a:extLst>
              <a:ext uri="{FF2B5EF4-FFF2-40B4-BE49-F238E27FC236}">
                <a16:creationId xmlns:a16="http://schemas.microsoft.com/office/drawing/2014/main" id="{D48080DA-F594-2A1A-D135-AB1145B3B70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30" y="0"/>
            <a:ext cx="12187939" cy="6858000"/>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1104899" y="1079500"/>
            <a:ext cx="9982201" cy="3152775"/>
          </a:xfrm>
          <a:prstGeom prst="roundRect">
            <a:avLst/>
          </a:prstGeom>
          <a:solidFill>
            <a:srgbClr val="7030A0"/>
          </a:solidFill>
          <a:effectLst>
            <a:outerShdw blurRad="50800" dist="38100" dir="5400000" algn="t" rotWithShape="0">
              <a:prstClr val="black">
                <a:alpha val="40000"/>
              </a:prstClr>
            </a:outerShdw>
          </a:effectLst>
        </p:spPr>
        <p:txBody>
          <a:bodyPr vert="horz" lIns="91440" tIns="45720" rIns="91440" bIns="45720" rtlCol="0" anchor="t">
            <a:normAutofit/>
          </a:bodyPr>
          <a:lstStyle/>
          <a:p>
            <a:pPr marL="0" indent="0" algn="ctr">
              <a:buNone/>
            </a:pPr>
            <a:endParaRPr lang="en-GB" sz="4400" dirty="0">
              <a:solidFill>
                <a:schemeClr val="bg1"/>
              </a:solidFill>
            </a:endParaRPr>
          </a:p>
          <a:p>
            <a:pPr marL="0" indent="0" algn="ctr">
              <a:buNone/>
            </a:pPr>
            <a:r>
              <a:rPr lang="en-GB" sz="4400" dirty="0">
                <a:solidFill>
                  <a:schemeClr val="bg1"/>
                </a:solidFill>
              </a:rPr>
              <a:t>Do you remember what the prefix </a:t>
            </a:r>
            <a:r>
              <a:rPr lang="en-GB" sz="4400" u="sng" dirty="0">
                <a:solidFill>
                  <a:schemeClr val="bg1"/>
                </a:solidFill>
              </a:rPr>
              <a:t>in-</a:t>
            </a:r>
            <a:r>
              <a:rPr lang="en-GB" sz="4400" dirty="0">
                <a:solidFill>
                  <a:schemeClr val="bg1"/>
                </a:solidFill>
              </a:rPr>
              <a:t> means? </a:t>
            </a:r>
            <a:endParaRPr lang="en-GB" sz="4400" dirty="0">
              <a:solidFill>
                <a:schemeClr val="bg1"/>
              </a:solidFill>
              <a:ea typeface="Andika"/>
              <a:cs typeface="Andika"/>
            </a:endParaRPr>
          </a:p>
        </p:txBody>
      </p:sp>
      <p:sp>
        <p:nvSpPr>
          <p:cNvPr id="6" name="Title 1">
            <a:extLst>
              <a:ext uri="{FF2B5EF4-FFF2-40B4-BE49-F238E27FC236}">
                <a16:creationId xmlns:a16="http://schemas.microsoft.com/office/drawing/2014/main" id="{731938AE-C7D9-634F-66A1-F3735A64F606}"/>
              </a:ext>
            </a:extLst>
          </p:cNvPr>
          <p:cNvSpPr txBox="1">
            <a:spLocks/>
          </p:cNvSpPr>
          <p:nvPr/>
        </p:nvSpPr>
        <p:spPr>
          <a:xfrm>
            <a:off x="1104899" y="5314847"/>
            <a:ext cx="9982201" cy="927305"/>
          </a:xfrm>
          <a:prstGeom prst="roundRect">
            <a:avLst>
              <a:gd name="adj" fmla="val 21923"/>
            </a:avLst>
          </a:prstGeom>
          <a:solidFill>
            <a:srgbClr val="EF8023"/>
          </a:solidFill>
          <a:effectLst>
            <a:outerShdw blurRad="50800" dist="38100" dir="5400000" algn="t" rotWithShape="0">
              <a:prstClr val="black">
                <a:alpha val="40000"/>
              </a:prstClr>
            </a:outerShdw>
          </a:effectLst>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solidFill>
                  <a:schemeClr val="bg1"/>
                </a:solidFill>
                <a:latin typeface="Andika" panose="02000000000000000000" pitchFamily="2" charset="0"/>
                <a:ea typeface="Andika" panose="02000000000000000000" pitchFamily="2" charset="0"/>
                <a:cs typeface="Andika" panose="02000000000000000000" pitchFamily="2" charset="0"/>
              </a:rPr>
              <a:t>Can you recall any examples?</a:t>
            </a:r>
          </a:p>
        </p:txBody>
      </p:sp>
    </p:spTree>
    <p:custDataLst>
      <p:tags r:id="rId1"/>
    </p:custDataLst>
    <p:extLst>
      <p:ext uri="{BB962C8B-B14F-4D97-AF65-F5344CB8AC3E}">
        <p14:creationId xmlns:p14="http://schemas.microsoft.com/office/powerpoint/2010/main" val="2022183568"/>
      </p:ext>
    </p:extLst>
  </p:cSld>
  <p:clrMapOvr>
    <a:masterClrMapping/>
  </p:clrMapOvr>
  <mc:AlternateContent xmlns:mc="http://schemas.openxmlformats.org/markup-compatibility/2006" xmlns:p14="http://schemas.microsoft.com/office/powerpoint/2010/main">
    <mc:Choice Requires="p14">
      <p:transition spd="slow" p14:dur="2000" advTm="3503"/>
    </mc:Choice>
    <mc:Fallback xmlns="">
      <p:transition spd="slow" advTm="3503"/>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Shape, background pattern&#10;&#10;Description automatically generated">
            <a:extLst>
              <a:ext uri="{FF2B5EF4-FFF2-40B4-BE49-F238E27FC236}">
                <a16:creationId xmlns:a16="http://schemas.microsoft.com/office/drawing/2014/main" id="{DCCAAECC-4925-6D2D-4824-0D8D18A6143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685"/>
            <a:ext cx="12192000" cy="6856629"/>
          </a:xfrm>
          <a:prstGeom prst="rect">
            <a:avLst/>
          </a:prstGeom>
        </p:spPr>
      </p:pic>
      <p:sp>
        <p:nvSpPr>
          <p:cNvPr id="3" name="Content Placeholder 2">
            <a:extLst>
              <a:ext uri="{FF2B5EF4-FFF2-40B4-BE49-F238E27FC236}">
                <a16:creationId xmlns:a16="http://schemas.microsoft.com/office/drawing/2014/main" id="{FA79B487-2B39-D1FB-C619-7086E17203C8}"/>
              </a:ext>
            </a:extLst>
          </p:cNvPr>
          <p:cNvSpPr>
            <a:spLocks noGrp="1"/>
          </p:cNvSpPr>
          <p:nvPr>
            <p:ph idx="1"/>
          </p:nvPr>
        </p:nvSpPr>
        <p:spPr>
          <a:xfrm>
            <a:off x="600891" y="918877"/>
            <a:ext cx="11338560" cy="5020243"/>
          </a:xfrm>
          <a:prstGeom prst="roundRect">
            <a:avLst/>
          </a:prstGeom>
          <a:solidFill>
            <a:srgbClr val="EF8023"/>
          </a:solidFill>
          <a:effectLst>
            <a:outerShdw blurRad="50800" dist="38100" dir="5400000" algn="t" rotWithShape="0">
              <a:prstClr val="black">
                <a:alpha val="40000"/>
              </a:prstClr>
            </a:outerShdw>
          </a:effectLst>
        </p:spPr>
        <p:txBody>
          <a:bodyPr>
            <a:normAutofit/>
          </a:bodyPr>
          <a:lstStyle/>
          <a:p>
            <a:pPr marL="0" indent="0" algn="ctr">
              <a:buNone/>
            </a:pPr>
            <a:r>
              <a:rPr lang="en-GB" sz="4400" dirty="0">
                <a:solidFill>
                  <a:schemeClr val="bg1"/>
                </a:solidFill>
              </a:rPr>
              <a:t>What does the prefix ‘im-’ mean?</a:t>
            </a:r>
          </a:p>
        </p:txBody>
      </p:sp>
      <p:sp>
        <p:nvSpPr>
          <p:cNvPr id="2" name="TextBox 1">
            <a:extLst>
              <a:ext uri="{FF2B5EF4-FFF2-40B4-BE49-F238E27FC236}">
                <a16:creationId xmlns:a16="http://schemas.microsoft.com/office/drawing/2014/main" id="{871F52B6-B1E5-A1FF-1BD3-5FF6AF4DC0F8}"/>
              </a:ext>
            </a:extLst>
          </p:cNvPr>
          <p:cNvSpPr txBox="1"/>
          <p:nvPr/>
        </p:nvSpPr>
        <p:spPr>
          <a:xfrm>
            <a:off x="4313624" y="2673120"/>
            <a:ext cx="2988295" cy="646331"/>
          </a:xfrm>
          <a:prstGeom prst="rect">
            <a:avLst/>
          </a:prstGeom>
          <a:noFill/>
        </p:spPr>
        <p:txBody>
          <a:bodyPr wrap="square" rtlCol="0">
            <a:spAutoFit/>
          </a:bodyPr>
          <a:lstStyle/>
          <a:p>
            <a:pPr algn="ctr"/>
            <a:r>
              <a:rPr lang="en-GB" sz="3600" u="sng" dirty="0">
                <a:solidFill>
                  <a:srgbClr val="FFFF00"/>
                </a:solidFill>
              </a:rPr>
              <a:t>im</a:t>
            </a:r>
            <a:r>
              <a:rPr lang="en-GB" sz="3600" dirty="0">
                <a:solidFill>
                  <a:schemeClr val="bg1"/>
                </a:solidFill>
              </a:rPr>
              <a:t>mature</a:t>
            </a:r>
          </a:p>
        </p:txBody>
      </p:sp>
      <p:pic>
        <p:nvPicPr>
          <p:cNvPr id="6" name="Picture 5" descr="A picture containing toy, vector graphics&#10;&#10;Description automatically generated">
            <a:extLst>
              <a:ext uri="{FF2B5EF4-FFF2-40B4-BE49-F238E27FC236}">
                <a16:creationId xmlns:a16="http://schemas.microsoft.com/office/drawing/2014/main" id="{12D98F40-249E-72C0-CD50-600C3F61873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6401" y="2338746"/>
            <a:ext cx="5899083" cy="4651093"/>
          </a:xfrm>
          <a:prstGeom prst="rect">
            <a:avLst/>
          </a:prstGeom>
        </p:spPr>
      </p:pic>
      <p:sp>
        <p:nvSpPr>
          <p:cNvPr id="4" name="TextBox 3">
            <a:extLst>
              <a:ext uri="{FF2B5EF4-FFF2-40B4-BE49-F238E27FC236}">
                <a16:creationId xmlns:a16="http://schemas.microsoft.com/office/drawing/2014/main" id="{1EFBA627-61CE-9551-073E-DEC417F0DC96}"/>
              </a:ext>
            </a:extLst>
          </p:cNvPr>
          <p:cNvSpPr txBox="1"/>
          <p:nvPr/>
        </p:nvSpPr>
        <p:spPr>
          <a:xfrm>
            <a:off x="8347114" y="3413614"/>
            <a:ext cx="2988295" cy="646331"/>
          </a:xfrm>
          <a:prstGeom prst="rect">
            <a:avLst/>
          </a:prstGeom>
          <a:noFill/>
        </p:spPr>
        <p:txBody>
          <a:bodyPr wrap="square" rtlCol="0">
            <a:spAutoFit/>
          </a:bodyPr>
          <a:lstStyle/>
          <a:p>
            <a:pPr algn="ctr"/>
            <a:r>
              <a:rPr lang="en-GB" sz="3600" u="sng" dirty="0">
                <a:solidFill>
                  <a:srgbClr val="FFFF00"/>
                </a:solidFill>
              </a:rPr>
              <a:t>im</a:t>
            </a:r>
            <a:r>
              <a:rPr lang="en-GB" sz="3600" dirty="0">
                <a:solidFill>
                  <a:schemeClr val="bg1"/>
                </a:solidFill>
              </a:rPr>
              <a:t>possible</a:t>
            </a:r>
          </a:p>
        </p:txBody>
      </p:sp>
      <p:sp>
        <p:nvSpPr>
          <p:cNvPr id="8" name="TextBox 7">
            <a:extLst>
              <a:ext uri="{FF2B5EF4-FFF2-40B4-BE49-F238E27FC236}">
                <a16:creationId xmlns:a16="http://schemas.microsoft.com/office/drawing/2014/main" id="{0E136DF0-8251-5414-EE35-8595E23F4D01}"/>
              </a:ext>
            </a:extLst>
          </p:cNvPr>
          <p:cNvSpPr txBox="1"/>
          <p:nvPr/>
        </p:nvSpPr>
        <p:spPr>
          <a:xfrm>
            <a:off x="5652681" y="4488482"/>
            <a:ext cx="2988295" cy="646331"/>
          </a:xfrm>
          <a:prstGeom prst="rect">
            <a:avLst/>
          </a:prstGeom>
          <a:noFill/>
        </p:spPr>
        <p:txBody>
          <a:bodyPr wrap="square" rtlCol="0">
            <a:spAutoFit/>
          </a:bodyPr>
          <a:lstStyle/>
          <a:p>
            <a:pPr algn="ctr"/>
            <a:r>
              <a:rPr lang="en-GB" sz="3600" u="sng" dirty="0">
                <a:solidFill>
                  <a:srgbClr val="FFFF00"/>
                </a:solidFill>
              </a:rPr>
              <a:t>im</a:t>
            </a:r>
            <a:r>
              <a:rPr lang="en-GB" sz="3600" dirty="0">
                <a:solidFill>
                  <a:schemeClr val="bg1"/>
                </a:solidFill>
              </a:rPr>
              <a:t>perfect</a:t>
            </a:r>
          </a:p>
        </p:txBody>
      </p:sp>
      <p:sp>
        <p:nvSpPr>
          <p:cNvPr id="9" name="TextBox 8">
            <a:extLst>
              <a:ext uri="{FF2B5EF4-FFF2-40B4-BE49-F238E27FC236}">
                <a16:creationId xmlns:a16="http://schemas.microsoft.com/office/drawing/2014/main" id="{1A1C699E-DB33-4C60-B330-52ABB1636CC9}"/>
              </a:ext>
            </a:extLst>
          </p:cNvPr>
          <p:cNvSpPr txBox="1"/>
          <p:nvPr/>
        </p:nvSpPr>
        <p:spPr>
          <a:xfrm>
            <a:off x="7396893" y="2338746"/>
            <a:ext cx="2988295" cy="646331"/>
          </a:xfrm>
          <a:prstGeom prst="rect">
            <a:avLst/>
          </a:prstGeom>
          <a:noFill/>
        </p:spPr>
        <p:txBody>
          <a:bodyPr wrap="square" rtlCol="0">
            <a:spAutoFit/>
          </a:bodyPr>
          <a:lstStyle/>
          <a:p>
            <a:pPr algn="ctr"/>
            <a:r>
              <a:rPr lang="en-GB" sz="3600" u="sng" dirty="0">
                <a:solidFill>
                  <a:srgbClr val="FFFF00"/>
                </a:solidFill>
              </a:rPr>
              <a:t>im</a:t>
            </a:r>
            <a:r>
              <a:rPr lang="en-GB" sz="3600" dirty="0">
                <a:solidFill>
                  <a:schemeClr val="bg1"/>
                </a:solidFill>
              </a:rPr>
              <a:t>patient</a:t>
            </a:r>
          </a:p>
        </p:txBody>
      </p:sp>
    </p:spTree>
    <p:extLst>
      <p:ext uri="{BB962C8B-B14F-4D97-AF65-F5344CB8AC3E}">
        <p14:creationId xmlns:p14="http://schemas.microsoft.com/office/powerpoint/2010/main" val="1440394988"/>
      </p:ext>
    </p:extLst>
  </p:cSld>
  <p:clrMapOvr>
    <a:masterClrMapping/>
  </p:clrMapOvr>
  <mc:AlternateContent xmlns:mc="http://schemas.openxmlformats.org/markup-compatibility/2006" xmlns:p14="http://schemas.microsoft.com/office/powerpoint/2010/main">
    <mc:Choice Requires="p14">
      <p:transition spd="slow" p14:dur="2000" advTm="2815"/>
    </mc:Choice>
    <mc:Fallback xmlns="">
      <p:transition spd="slow" advTm="2815"/>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2.4|4"/>
</p:tagLst>
</file>

<file path=ppt/tags/tag2.xml><?xml version="1.0" encoding="utf-8"?>
<p:tagLst xmlns:a="http://schemas.openxmlformats.org/drawingml/2006/main" xmlns:r="http://schemas.openxmlformats.org/officeDocument/2006/relationships" xmlns:p="http://schemas.openxmlformats.org/presentationml/2006/main">
  <p:tag name="TIMING" val="|2"/>
</p:tagLst>
</file>

<file path=ppt/tags/tag3.xml><?xml version="1.0" encoding="utf-8"?>
<p:tagLst xmlns:a="http://schemas.openxmlformats.org/drawingml/2006/main" xmlns:r="http://schemas.openxmlformats.org/officeDocument/2006/relationships" xmlns:p="http://schemas.openxmlformats.org/presentationml/2006/main">
  <p:tag name="TIMING" val="|1.7|1.1|1.1|1|0.9"/>
</p:tagLst>
</file>

<file path=ppt/tags/tag4.xml><?xml version="1.0" encoding="utf-8"?>
<p:tagLst xmlns:a="http://schemas.openxmlformats.org/drawingml/2006/main" xmlns:r="http://schemas.openxmlformats.org/officeDocument/2006/relationships" xmlns:p="http://schemas.openxmlformats.org/presentationml/2006/main">
  <p:tag name="TIMING" val="|0.9|1.4|0.9|0.9|1.2|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Andika">
      <a:majorFont>
        <a:latin typeface="Andika"/>
        <a:ea typeface=""/>
        <a:cs typeface=""/>
      </a:majorFont>
      <a:minorFont>
        <a:latin typeface="Andik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1555</Words>
  <Application>Microsoft Office PowerPoint</Application>
  <PresentationFormat>Widescreen</PresentationFormat>
  <Paragraphs>189</Paragraphs>
  <Slides>25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25</vt:i4>
      </vt:variant>
    </vt:vector>
  </HeadingPairs>
  <TitlesOfParts>
    <vt:vector size="28" baseType="lpstr">
      <vt:lpstr>Arial</vt:lpstr>
      <vt:lpstr>Andika</vt:lpstr>
      <vt:lpstr>Office Theme</vt:lpstr>
      <vt:lpstr> How to Use this PowerPoint</vt:lpstr>
      <vt:lpstr>Scrambler has been scrambling!!!</vt:lpstr>
      <vt:lpstr>PowerPoint Presentation</vt:lpstr>
      <vt:lpstr>PowerPoint Presentation</vt:lpstr>
      <vt:lpstr>The prefix im-</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Can you spot the spelling mistakes?</vt:lpstr>
      <vt:lpstr>PowerPoint Presentation</vt:lpstr>
      <vt:lpstr>PowerPoint Presentation</vt:lpstr>
      <vt:lpstr>Here are this week’s spellings to practise.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Y5&amp;6 A –  Endings which sound like /ʃəs/ spelt –cious or –tious</dc:title>
  <dc:creator>Glen Jones</dc:creator>
  <cp:lastModifiedBy>Glen Jones</cp:lastModifiedBy>
  <cp:revision>47</cp:revision>
  <dcterms:created xsi:type="dcterms:W3CDTF">2022-05-31T09:42:07Z</dcterms:created>
  <dcterms:modified xsi:type="dcterms:W3CDTF">2025-12-08T17:06:06Z</dcterms:modified>
</cp:coreProperties>
</file>