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390" r:id="rId2"/>
    <p:sldId id="377" r:id="rId3"/>
    <p:sldId id="368" r:id="rId4"/>
    <p:sldId id="369" r:id="rId5"/>
    <p:sldId id="274" r:id="rId6"/>
    <p:sldId id="308" r:id="rId7"/>
    <p:sldId id="361" r:id="rId8"/>
    <p:sldId id="292" r:id="rId9"/>
    <p:sldId id="293" r:id="rId10"/>
    <p:sldId id="294" r:id="rId11"/>
    <p:sldId id="371" r:id="rId12"/>
    <p:sldId id="373" r:id="rId13"/>
    <p:sldId id="374" r:id="rId14"/>
    <p:sldId id="372" r:id="rId15"/>
    <p:sldId id="281" r:id="rId16"/>
    <p:sldId id="282" r:id="rId17"/>
    <p:sldId id="283" r:id="rId18"/>
    <p:sldId id="286" r:id="rId19"/>
    <p:sldId id="285" r:id="rId20"/>
    <p:sldId id="287" r:id="rId21"/>
    <p:sldId id="284" r:id="rId22"/>
    <p:sldId id="288" r:id="rId23"/>
    <p:sldId id="289" r:id="rId24"/>
    <p:sldId id="365" r:id="rId25"/>
    <p:sldId id="375" r:id="rId26"/>
    <p:sldId id="378" r:id="rId27"/>
    <p:sldId id="363" r:id="rId28"/>
    <p:sldId id="277" r:id="rId29"/>
  </p:sldIdLst>
  <p:sldSz cx="12192000" cy="6858000"/>
  <p:notesSz cx="6858000" cy="9144000"/>
  <p:embeddedFontLst>
    <p:embeddedFont>
      <p:font typeface="Andika" panose="02000000000000000000" pitchFamily="2"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BE1DC8-B3A8-4166-96B3-4468FB25187B}" v="2" dt="2025-12-08T17:05:39.4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5" d="100"/>
          <a:sy n="105" d="100"/>
        </p:scale>
        <p:origin x="142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7:05:39.427" v="2"/>
      <pc:docMkLst>
        <pc:docMk/>
      </pc:docMkLst>
      <pc:sldChg chg="addSp modSp modAnim">
        <pc:chgData name="Glen Jones" userId="e846aaca-4b24-4b13-b0d0-f2308e16b284" providerId="ADAL" clId="{ED47ACC3-9597-4D89-A1DC-43CF280EF274}" dt="2025-12-08T17:05:39.427" v="2"/>
        <pc:sldMkLst>
          <pc:docMk/>
          <pc:sldMk cId="0" sldId="277"/>
        </pc:sldMkLst>
        <pc:spChg chg="add mod">
          <ac:chgData name="Glen Jones" userId="e846aaca-4b24-4b13-b0d0-f2308e16b284" providerId="ADAL" clId="{ED47ACC3-9597-4D89-A1DC-43CF280EF274}" dt="2025-12-08T17:05:39.427" v="2"/>
          <ac:spMkLst>
            <pc:docMk/>
            <pc:sldMk cId="0" sldId="277"/>
            <ac:spMk id="2" creationId="{88661526-21AD-EE08-D8CA-C4721456E281}"/>
          </ac:spMkLst>
        </pc:spChg>
      </pc:sldChg>
      <pc:sldChg chg="del">
        <pc:chgData name="Glen Jones" userId="e846aaca-4b24-4b13-b0d0-f2308e16b284" providerId="ADAL" clId="{ED47ACC3-9597-4D89-A1DC-43CF280EF274}" dt="2025-12-08T17:04:48.054" v="1" actId="47"/>
        <pc:sldMkLst>
          <pc:docMk/>
          <pc:sldMk cId="2355754654" sldId="359"/>
        </pc:sldMkLst>
      </pc:sldChg>
      <pc:sldChg chg="add">
        <pc:chgData name="Glen Jones" userId="e846aaca-4b24-4b13-b0d0-f2308e16b284" providerId="ADAL" clId="{ED47ACC3-9597-4D89-A1DC-43CF280EF274}" dt="2025-12-08T17:04:46.631" v="0"/>
        <pc:sldMkLst>
          <pc:docMk/>
          <pc:sldMk cId="461087981" sldId="39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843C873-06E8-4476-627E-282602A74E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il-</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531224" y="2582443"/>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illegal		illegible		illogical		illiterate</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496389" y="3906905"/>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il-</a:t>
            </a:r>
            <a:r>
              <a:rPr lang="en-GB" dirty="0">
                <a:solidFill>
                  <a:schemeClr val="bg1"/>
                </a:solidFill>
                <a:latin typeface="Andika"/>
                <a:ea typeface="Andika"/>
                <a:cs typeface="Andika"/>
              </a:rPr>
              <a:t> means?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113469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7"/>
            <a:ext cx="11338560" cy="153552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il-</a:t>
            </a:r>
            <a:r>
              <a:rPr lang="en-GB" dirty="0">
                <a:solidFill>
                  <a:schemeClr val="bg1"/>
                </a:solidFill>
                <a:latin typeface="Andika"/>
                <a:ea typeface="Andika"/>
                <a:cs typeface="Andika"/>
              </a:rPr>
              <a:t> usually means </a:t>
            </a:r>
            <a:r>
              <a:rPr lang="en-GB" u="sng" dirty="0">
                <a:solidFill>
                  <a:schemeClr val="bg1"/>
                </a:solidFill>
                <a:latin typeface="Andika"/>
                <a:ea typeface="Andika"/>
                <a:cs typeface="Andika"/>
              </a:rPr>
              <a:t>not</a:t>
            </a:r>
            <a:r>
              <a:rPr lang="en-GB" dirty="0">
                <a:solidFill>
                  <a:schemeClr val="bg1"/>
                </a:solidFill>
                <a:latin typeface="Andika"/>
                <a:ea typeface="Andika"/>
                <a:cs typeface="Andika"/>
              </a:rPr>
              <a:t>. </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58990" y="2319299"/>
            <a:ext cx="5844733" cy="979712"/>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Not being able to read.</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7172022" y="2319299"/>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8245501" y="2319299"/>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literate</a:t>
            </a:r>
          </a:p>
        </p:txBody>
      </p:sp>
      <p:sp>
        <p:nvSpPr>
          <p:cNvPr id="8" name="Content Placeholder 2">
            <a:extLst>
              <a:ext uri="{FF2B5EF4-FFF2-40B4-BE49-F238E27FC236}">
                <a16:creationId xmlns:a16="http://schemas.microsoft.com/office/drawing/2014/main" id="{69DFAF96-24AA-6224-391E-08B9615FF2DB}"/>
              </a:ext>
            </a:extLst>
          </p:cNvPr>
          <p:cNvSpPr txBox="1">
            <a:spLocks/>
          </p:cNvSpPr>
          <p:nvPr/>
        </p:nvSpPr>
        <p:spPr>
          <a:xfrm>
            <a:off x="1158990" y="3429000"/>
            <a:ext cx="58447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Not making sense. </a:t>
            </a:r>
          </a:p>
        </p:txBody>
      </p:sp>
      <p:sp>
        <p:nvSpPr>
          <p:cNvPr id="9" name="Content Placeholder 2">
            <a:extLst>
              <a:ext uri="{FF2B5EF4-FFF2-40B4-BE49-F238E27FC236}">
                <a16:creationId xmlns:a16="http://schemas.microsoft.com/office/drawing/2014/main" id="{C2F0A522-2486-1A8B-E92B-45B92E3DB60F}"/>
              </a:ext>
            </a:extLst>
          </p:cNvPr>
          <p:cNvSpPr txBox="1">
            <a:spLocks/>
          </p:cNvSpPr>
          <p:nvPr/>
        </p:nvSpPr>
        <p:spPr>
          <a:xfrm>
            <a:off x="7172022" y="3429000"/>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0" name="Content Placeholder 2">
            <a:extLst>
              <a:ext uri="{FF2B5EF4-FFF2-40B4-BE49-F238E27FC236}">
                <a16:creationId xmlns:a16="http://schemas.microsoft.com/office/drawing/2014/main" id="{F29AA5EC-99C4-8768-B81A-CAB7629FCD58}"/>
              </a:ext>
            </a:extLst>
          </p:cNvPr>
          <p:cNvSpPr txBox="1">
            <a:spLocks/>
          </p:cNvSpPr>
          <p:nvPr/>
        </p:nvSpPr>
        <p:spPr>
          <a:xfrm>
            <a:off x="8245501" y="3429000"/>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logical</a:t>
            </a:r>
          </a:p>
        </p:txBody>
      </p:sp>
      <p:sp>
        <p:nvSpPr>
          <p:cNvPr id="11" name="Content Placeholder 2">
            <a:extLst>
              <a:ext uri="{FF2B5EF4-FFF2-40B4-BE49-F238E27FC236}">
                <a16:creationId xmlns:a16="http://schemas.microsoft.com/office/drawing/2014/main" id="{4888DFB3-A0D8-473A-85AC-1AD2FAA17322}"/>
              </a:ext>
            </a:extLst>
          </p:cNvPr>
          <p:cNvSpPr txBox="1">
            <a:spLocks/>
          </p:cNvSpPr>
          <p:nvPr/>
        </p:nvSpPr>
        <p:spPr>
          <a:xfrm>
            <a:off x="1158990" y="4532296"/>
            <a:ext cx="58447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Not allowed by the law.</a:t>
            </a:r>
          </a:p>
        </p:txBody>
      </p:sp>
      <p:sp>
        <p:nvSpPr>
          <p:cNvPr id="12" name="Content Placeholder 2">
            <a:extLst>
              <a:ext uri="{FF2B5EF4-FFF2-40B4-BE49-F238E27FC236}">
                <a16:creationId xmlns:a16="http://schemas.microsoft.com/office/drawing/2014/main" id="{09487BCE-C80F-0698-B716-7CA973D5FA65}"/>
              </a:ext>
            </a:extLst>
          </p:cNvPr>
          <p:cNvSpPr txBox="1">
            <a:spLocks/>
          </p:cNvSpPr>
          <p:nvPr/>
        </p:nvSpPr>
        <p:spPr>
          <a:xfrm>
            <a:off x="7172022" y="4532296"/>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3" name="Content Placeholder 2">
            <a:extLst>
              <a:ext uri="{FF2B5EF4-FFF2-40B4-BE49-F238E27FC236}">
                <a16:creationId xmlns:a16="http://schemas.microsoft.com/office/drawing/2014/main" id="{10D89405-FC33-EAF4-4B9E-DF01F14D02B6}"/>
              </a:ext>
            </a:extLst>
          </p:cNvPr>
          <p:cNvSpPr txBox="1">
            <a:spLocks/>
          </p:cNvSpPr>
          <p:nvPr/>
        </p:nvSpPr>
        <p:spPr>
          <a:xfrm>
            <a:off x="8245501" y="4532296"/>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legal</a:t>
            </a:r>
          </a:p>
        </p:txBody>
      </p:sp>
    </p:spTree>
    <p:extLst>
      <p:ext uri="{BB962C8B-B14F-4D97-AF65-F5344CB8AC3E}">
        <p14:creationId xmlns:p14="http://schemas.microsoft.com/office/powerpoint/2010/main" val="284210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a:extLst>
              <a:ext uri="{FF2B5EF4-FFF2-40B4-BE49-F238E27FC236}">
                <a16:creationId xmlns:a16="http://schemas.microsoft.com/office/drawing/2014/main" id="{18BB8656-7F54-F4D7-3A67-A600C3E523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anyone think of any words that start with the prefix </a:t>
            </a:r>
            <a:r>
              <a:rPr lang="en-GB" u="sng" dirty="0">
                <a:solidFill>
                  <a:schemeClr val="bg1"/>
                </a:solidFill>
                <a:latin typeface="Andika"/>
                <a:ea typeface="Andika"/>
                <a:cs typeface="Andika"/>
              </a:rPr>
              <a:t>ir-</a:t>
            </a:r>
            <a:r>
              <a:rPr lang="en-GB" dirty="0">
                <a:solidFill>
                  <a:schemeClr val="bg1"/>
                </a:solidFill>
                <a:latin typeface="Andika"/>
                <a:ea typeface="Andika"/>
                <a:cs typeface="Andika"/>
              </a:rPr>
              <a: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531224" y="2582443"/>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irregular		irrational		irrelevant		irresponsible</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496389" y="3906905"/>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What do you think the prefix </a:t>
            </a:r>
            <a:r>
              <a:rPr lang="en-GB" u="sng" dirty="0">
                <a:solidFill>
                  <a:schemeClr val="bg1"/>
                </a:solidFill>
                <a:latin typeface="Andika"/>
                <a:ea typeface="Andika"/>
                <a:cs typeface="Andika"/>
              </a:rPr>
              <a:t>ir-</a:t>
            </a:r>
            <a:r>
              <a:rPr lang="en-GB" dirty="0">
                <a:solidFill>
                  <a:schemeClr val="bg1"/>
                </a:solidFill>
                <a:latin typeface="Andika"/>
                <a:ea typeface="Andika"/>
                <a:cs typeface="Andika"/>
              </a:rPr>
              <a:t> means?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159701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iagram&#10;&#10;Description automatically generated">
            <a:extLst>
              <a:ext uri="{FF2B5EF4-FFF2-40B4-BE49-F238E27FC236}">
                <a16:creationId xmlns:a16="http://schemas.microsoft.com/office/drawing/2014/main" id="{29906D8D-860A-03BD-E599-A1F1176A0D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7"/>
            <a:ext cx="11338560" cy="153552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ir-</a:t>
            </a:r>
            <a:r>
              <a:rPr lang="en-GB" dirty="0">
                <a:solidFill>
                  <a:schemeClr val="bg1"/>
                </a:solidFill>
                <a:latin typeface="Andika"/>
                <a:ea typeface="Andika"/>
                <a:cs typeface="Andika"/>
              </a:rPr>
              <a:t> usually means </a:t>
            </a:r>
            <a:r>
              <a:rPr lang="en-GB" u="sng" dirty="0">
                <a:solidFill>
                  <a:schemeClr val="bg1"/>
                </a:solidFill>
                <a:latin typeface="Andika"/>
                <a:ea typeface="Andika"/>
                <a:cs typeface="Andika"/>
              </a:rPr>
              <a:t>not</a:t>
            </a:r>
            <a:r>
              <a:rPr lang="en-GB" dirty="0">
                <a:solidFill>
                  <a:schemeClr val="bg1"/>
                </a:solidFill>
                <a:latin typeface="Andika"/>
                <a:ea typeface="Andika"/>
                <a:cs typeface="Andika"/>
              </a:rPr>
              <a:t>. </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58990" y="2319299"/>
            <a:ext cx="5844733" cy="979712"/>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Not being regular.</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7172022" y="2319299"/>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8245501" y="2319299"/>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regular</a:t>
            </a:r>
          </a:p>
        </p:txBody>
      </p:sp>
      <p:sp>
        <p:nvSpPr>
          <p:cNvPr id="8" name="Content Placeholder 2">
            <a:extLst>
              <a:ext uri="{FF2B5EF4-FFF2-40B4-BE49-F238E27FC236}">
                <a16:creationId xmlns:a16="http://schemas.microsoft.com/office/drawing/2014/main" id="{69DFAF96-24AA-6224-391E-08B9615FF2DB}"/>
              </a:ext>
            </a:extLst>
          </p:cNvPr>
          <p:cNvSpPr txBox="1">
            <a:spLocks/>
          </p:cNvSpPr>
          <p:nvPr/>
        </p:nvSpPr>
        <p:spPr>
          <a:xfrm>
            <a:off x="1158990" y="3429000"/>
            <a:ext cx="58447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Not being rational/making sense. </a:t>
            </a:r>
          </a:p>
        </p:txBody>
      </p:sp>
      <p:sp>
        <p:nvSpPr>
          <p:cNvPr id="9" name="Content Placeholder 2">
            <a:extLst>
              <a:ext uri="{FF2B5EF4-FFF2-40B4-BE49-F238E27FC236}">
                <a16:creationId xmlns:a16="http://schemas.microsoft.com/office/drawing/2014/main" id="{C2F0A522-2486-1A8B-E92B-45B92E3DB60F}"/>
              </a:ext>
            </a:extLst>
          </p:cNvPr>
          <p:cNvSpPr txBox="1">
            <a:spLocks/>
          </p:cNvSpPr>
          <p:nvPr/>
        </p:nvSpPr>
        <p:spPr>
          <a:xfrm>
            <a:off x="7172022" y="3429000"/>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0" name="Content Placeholder 2">
            <a:extLst>
              <a:ext uri="{FF2B5EF4-FFF2-40B4-BE49-F238E27FC236}">
                <a16:creationId xmlns:a16="http://schemas.microsoft.com/office/drawing/2014/main" id="{F29AA5EC-99C4-8768-B81A-CAB7629FCD58}"/>
              </a:ext>
            </a:extLst>
          </p:cNvPr>
          <p:cNvSpPr txBox="1">
            <a:spLocks/>
          </p:cNvSpPr>
          <p:nvPr/>
        </p:nvSpPr>
        <p:spPr>
          <a:xfrm>
            <a:off x="8245501" y="3429000"/>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rational</a:t>
            </a:r>
          </a:p>
        </p:txBody>
      </p:sp>
      <p:sp>
        <p:nvSpPr>
          <p:cNvPr id="11" name="Content Placeholder 2">
            <a:extLst>
              <a:ext uri="{FF2B5EF4-FFF2-40B4-BE49-F238E27FC236}">
                <a16:creationId xmlns:a16="http://schemas.microsoft.com/office/drawing/2014/main" id="{4888DFB3-A0D8-473A-85AC-1AD2FAA17322}"/>
              </a:ext>
            </a:extLst>
          </p:cNvPr>
          <p:cNvSpPr txBox="1">
            <a:spLocks/>
          </p:cNvSpPr>
          <p:nvPr/>
        </p:nvSpPr>
        <p:spPr>
          <a:xfrm>
            <a:off x="1158990" y="4532296"/>
            <a:ext cx="58447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Not relevant.</a:t>
            </a:r>
          </a:p>
        </p:txBody>
      </p:sp>
      <p:sp>
        <p:nvSpPr>
          <p:cNvPr id="12" name="Content Placeholder 2">
            <a:extLst>
              <a:ext uri="{FF2B5EF4-FFF2-40B4-BE49-F238E27FC236}">
                <a16:creationId xmlns:a16="http://schemas.microsoft.com/office/drawing/2014/main" id="{09487BCE-C80F-0698-B716-7CA973D5FA65}"/>
              </a:ext>
            </a:extLst>
          </p:cNvPr>
          <p:cNvSpPr txBox="1">
            <a:spLocks/>
          </p:cNvSpPr>
          <p:nvPr/>
        </p:nvSpPr>
        <p:spPr>
          <a:xfrm>
            <a:off x="7172022" y="4532296"/>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3" name="Content Placeholder 2">
            <a:extLst>
              <a:ext uri="{FF2B5EF4-FFF2-40B4-BE49-F238E27FC236}">
                <a16:creationId xmlns:a16="http://schemas.microsoft.com/office/drawing/2014/main" id="{10D89405-FC33-EAF4-4B9E-DF01F14D02B6}"/>
              </a:ext>
            </a:extLst>
          </p:cNvPr>
          <p:cNvSpPr txBox="1">
            <a:spLocks/>
          </p:cNvSpPr>
          <p:nvPr/>
        </p:nvSpPr>
        <p:spPr>
          <a:xfrm>
            <a:off x="8245501" y="4532296"/>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relevant</a:t>
            </a:r>
          </a:p>
        </p:txBody>
      </p:sp>
    </p:spTree>
    <p:extLst>
      <p:ext uri="{BB962C8B-B14F-4D97-AF65-F5344CB8AC3E}">
        <p14:creationId xmlns:p14="http://schemas.microsoft.com/office/powerpoint/2010/main" val="69164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26915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Fill in the gaps</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78701"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il</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6530082" y="2045874"/>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7591570" y="2045874"/>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logical</a:t>
            </a:r>
          </a:p>
        </p:txBody>
      </p:sp>
      <p:sp>
        <p:nvSpPr>
          <p:cNvPr id="14" name="Content Placeholder 2">
            <a:extLst>
              <a:ext uri="{FF2B5EF4-FFF2-40B4-BE49-F238E27FC236}">
                <a16:creationId xmlns:a16="http://schemas.microsoft.com/office/drawing/2014/main" id="{540640E4-9BA3-57C8-9654-231552125FDF}"/>
              </a:ext>
            </a:extLst>
          </p:cNvPr>
          <p:cNvSpPr txBox="1">
            <a:spLocks/>
          </p:cNvSpPr>
          <p:nvPr/>
        </p:nvSpPr>
        <p:spPr>
          <a:xfrm>
            <a:off x="2240190"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5" name="Content Placeholder 2">
            <a:extLst>
              <a:ext uri="{FF2B5EF4-FFF2-40B4-BE49-F238E27FC236}">
                <a16:creationId xmlns:a16="http://schemas.microsoft.com/office/drawing/2014/main" id="{D9A86477-277B-F1A7-2038-C14A0A508D90}"/>
              </a:ext>
            </a:extLst>
          </p:cNvPr>
          <p:cNvSpPr txBox="1">
            <a:spLocks/>
          </p:cNvSpPr>
          <p:nvPr/>
        </p:nvSpPr>
        <p:spPr>
          <a:xfrm>
            <a:off x="3301680"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6" name="Content Placeholder 2">
            <a:extLst>
              <a:ext uri="{FF2B5EF4-FFF2-40B4-BE49-F238E27FC236}">
                <a16:creationId xmlns:a16="http://schemas.microsoft.com/office/drawing/2014/main" id="{5FB354E6-D698-3CCC-0487-1B214667E385}"/>
              </a:ext>
            </a:extLst>
          </p:cNvPr>
          <p:cNvSpPr txBox="1">
            <a:spLocks/>
          </p:cNvSpPr>
          <p:nvPr/>
        </p:nvSpPr>
        <p:spPr>
          <a:xfrm>
            <a:off x="3299649"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logical</a:t>
            </a:r>
          </a:p>
        </p:txBody>
      </p:sp>
      <p:sp>
        <p:nvSpPr>
          <p:cNvPr id="17" name="Content Placeholder 2">
            <a:extLst>
              <a:ext uri="{FF2B5EF4-FFF2-40B4-BE49-F238E27FC236}">
                <a16:creationId xmlns:a16="http://schemas.microsoft.com/office/drawing/2014/main" id="{8736463F-35F4-0FC1-F6C8-D9046F2E0C85}"/>
              </a:ext>
            </a:extLst>
          </p:cNvPr>
          <p:cNvSpPr txBox="1">
            <a:spLocks/>
          </p:cNvSpPr>
          <p:nvPr/>
        </p:nvSpPr>
        <p:spPr>
          <a:xfrm>
            <a:off x="1173789"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ir</a:t>
            </a:r>
          </a:p>
        </p:txBody>
      </p:sp>
      <p:sp>
        <p:nvSpPr>
          <p:cNvPr id="18" name="Content Placeholder 2">
            <a:extLst>
              <a:ext uri="{FF2B5EF4-FFF2-40B4-BE49-F238E27FC236}">
                <a16:creationId xmlns:a16="http://schemas.microsoft.com/office/drawing/2014/main" id="{CEA915C7-AB0D-BE01-C092-A4E4F33F6B65}"/>
              </a:ext>
            </a:extLst>
          </p:cNvPr>
          <p:cNvSpPr txBox="1">
            <a:spLocks/>
          </p:cNvSpPr>
          <p:nvPr/>
        </p:nvSpPr>
        <p:spPr>
          <a:xfrm>
            <a:off x="6525170" y="2789309"/>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9" name="Content Placeholder 2">
            <a:extLst>
              <a:ext uri="{FF2B5EF4-FFF2-40B4-BE49-F238E27FC236}">
                <a16:creationId xmlns:a16="http://schemas.microsoft.com/office/drawing/2014/main" id="{4EA6B851-6F06-B399-6636-0B82F1BCC421}"/>
              </a:ext>
            </a:extLst>
          </p:cNvPr>
          <p:cNvSpPr txBox="1">
            <a:spLocks/>
          </p:cNvSpPr>
          <p:nvPr/>
        </p:nvSpPr>
        <p:spPr>
          <a:xfrm>
            <a:off x="3275026" y="2789309"/>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regular</a:t>
            </a:r>
          </a:p>
        </p:txBody>
      </p:sp>
      <p:sp>
        <p:nvSpPr>
          <p:cNvPr id="20" name="Content Placeholder 2">
            <a:extLst>
              <a:ext uri="{FF2B5EF4-FFF2-40B4-BE49-F238E27FC236}">
                <a16:creationId xmlns:a16="http://schemas.microsoft.com/office/drawing/2014/main" id="{202B8357-0D86-2B75-A1F8-F738CC07DABC}"/>
              </a:ext>
            </a:extLst>
          </p:cNvPr>
          <p:cNvSpPr txBox="1">
            <a:spLocks/>
          </p:cNvSpPr>
          <p:nvPr/>
        </p:nvSpPr>
        <p:spPr>
          <a:xfrm>
            <a:off x="2235278"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1" name="Content Placeholder 2">
            <a:extLst>
              <a:ext uri="{FF2B5EF4-FFF2-40B4-BE49-F238E27FC236}">
                <a16:creationId xmlns:a16="http://schemas.microsoft.com/office/drawing/2014/main" id="{7CAFE8B1-156F-2FD0-D0D7-3D9CAEC755FA}"/>
              </a:ext>
            </a:extLst>
          </p:cNvPr>
          <p:cNvSpPr txBox="1">
            <a:spLocks/>
          </p:cNvSpPr>
          <p:nvPr/>
        </p:nvSpPr>
        <p:spPr>
          <a:xfrm>
            <a:off x="7577933" y="2789309"/>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3" name="Content Placeholder 2">
            <a:extLst>
              <a:ext uri="{FF2B5EF4-FFF2-40B4-BE49-F238E27FC236}">
                <a16:creationId xmlns:a16="http://schemas.microsoft.com/office/drawing/2014/main" id="{9C08197E-9336-BF21-BB32-A954ABA4BB35}"/>
              </a:ext>
            </a:extLst>
          </p:cNvPr>
          <p:cNvSpPr txBox="1">
            <a:spLocks/>
          </p:cNvSpPr>
          <p:nvPr/>
        </p:nvSpPr>
        <p:spPr>
          <a:xfrm>
            <a:off x="7591570" y="2789309"/>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regular</a:t>
            </a:r>
          </a:p>
        </p:txBody>
      </p:sp>
      <p:sp>
        <p:nvSpPr>
          <p:cNvPr id="24" name="Content Placeholder 2">
            <a:extLst>
              <a:ext uri="{FF2B5EF4-FFF2-40B4-BE49-F238E27FC236}">
                <a16:creationId xmlns:a16="http://schemas.microsoft.com/office/drawing/2014/main" id="{AC84A1DB-CE97-1398-3C52-33C4D35C01EC}"/>
              </a:ext>
            </a:extLst>
          </p:cNvPr>
          <p:cNvSpPr txBox="1">
            <a:spLocks/>
          </p:cNvSpPr>
          <p:nvPr/>
        </p:nvSpPr>
        <p:spPr>
          <a:xfrm>
            <a:off x="1198412"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5" name="Content Placeholder 2">
            <a:extLst>
              <a:ext uri="{FF2B5EF4-FFF2-40B4-BE49-F238E27FC236}">
                <a16:creationId xmlns:a16="http://schemas.microsoft.com/office/drawing/2014/main" id="{90BE0806-74D9-1360-F77A-5BAD097799DD}"/>
              </a:ext>
            </a:extLst>
          </p:cNvPr>
          <p:cNvSpPr txBox="1">
            <a:spLocks/>
          </p:cNvSpPr>
          <p:nvPr/>
        </p:nvSpPr>
        <p:spPr>
          <a:xfrm>
            <a:off x="6549793" y="3535316"/>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6" name="Content Placeholder 2">
            <a:extLst>
              <a:ext uri="{FF2B5EF4-FFF2-40B4-BE49-F238E27FC236}">
                <a16:creationId xmlns:a16="http://schemas.microsoft.com/office/drawing/2014/main" id="{166298A6-2D8B-6684-74B3-91D3EB0FB5C4}"/>
              </a:ext>
            </a:extLst>
          </p:cNvPr>
          <p:cNvSpPr txBox="1">
            <a:spLocks/>
          </p:cNvSpPr>
          <p:nvPr/>
        </p:nvSpPr>
        <p:spPr>
          <a:xfrm>
            <a:off x="7611281" y="3535316"/>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legible</a:t>
            </a:r>
          </a:p>
        </p:txBody>
      </p:sp>
      <p:sp>
        <p:nvSpPr>
          <p:cNvPr id="27" name="Content Placeholder 2">
            <a:extLst>
              <a:ext uri="{FF2B5EF4-FFF2-40B4-BE49-F238E27FC236}">
                <a16:creationId xmlns:a16="http://schemas.microsoft.com/office/drawing/2014/main" id="{1267F882-A605-5664-2091-EFC93BDFB9E4}"/>
              </a:ext>
            </a:extLst>
          </p:cNvPr>
          <p:cNvSpPr txBox="1">
            <a:spLocks/>
          </p:cNvSpPr>
          <p:nvPr/>
        </p:nvSpPr>
        <p:spPr>
          <a:xfrm>
            <a:off x="2259901" y="3535316"/>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8" name="Content Placeholder 2">
            <a:extLst>
              <a:ext uri="{FF2B5EF4-FFF2-40B4-BE49-F238E27FC236}">
                <a16:creationId xmlns:a16="http://schemas.microsoft.com/office/drawing/2014/main" id="{59B0C5CE-F897-36BB-BB3F-9A9EB25040D7}"/>
              </a:ext>
            </a:extLst>
          </p:cNvPr>
          <p:cNvSpPr txBox="1">
            <a:spLocks/>
          </p:cNvSpPr>
          <p:nvPr/>
        </p:nvSpPr>
        <p:spPr>
          <a:xfrm>
            <a:off x="3321391"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9" name="Content Placeholder 2">
            <a:extLst>
              <a:ext uri="{FF2B5EF4-FFF2-40B4-BE49-F238E27FC236}">
                <a16:creationId xmlns:a16="http://schemas.microsoft.com/office/drawing/2014/main" id="{7F8612AA-74F0-E53F-47A1-5AD06F4429B4}"/>
              </a:ext>
            </a:extLst>
          </p:cNvPr>
          <p:cNvSpPr txBox="1">
            <a:spLocks/>
          </p:cNvSpPr>
          <p:nvPr/>
        </p:nvSpPr>
        <p:spPr>
          <a:xfrm>
            <a:off x="3319360"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legible</a:t>
            </a:r>
          </a:p>
        </p:txBody>
      </p:sp>
      <p:sp>
        <p:nvSpPr>
          <p:cNvPr id="30" name="Content Placeholder 2">
            <a:extLst>
              <a:ext uri="{FF2B5EF4-FFF2-40B4-BE49-F238E27FC236}">
                <a16:creationId xmlns:a16="http://schemas.microsoft.com/office/drawing/2014/main" id="{980DC224-D0DB-475B-B92D-A4E160172DC1}"/>
              </a:ext>
            </a:extLst>
          </p:cNvPr>
          <p:cNvSpPr txBox="1">
            <a:spLocks/>
          </p:cNvSpPr>
          <p:nvPr/>
        </p:nvSpPr>
        <p:spPr>
          <a:xfrm>
            <a:off x="1196381"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il</a:t>
            </a:r>
          </a:p>
        </p:txBody>
      </p:sp>
      <p:sp>
        <p:nvSpPr>
          <p:cNvPr id="31" name="Content Placeholder 2">
            <a:extLst>
              <a:ext uri="{FF2B5EF4-FFF2-40B4-BE49-F238E27FC236}">
                <a16:creationId xmlns:a16="http://schemas.microsoft.com/office/drawing/2014/main" id="{BDFE5B24-DB29-8B82-56F5-41D2EB5AFE0F}"/>
              </a:ext>
            </a:extLst>
          </p:cNvPr>
          <p:cNvSpPr txBox="1">
            <a:spLocks/>
          </p:cNvSpPr>
          <p:nvPr/>
        </p:nvSpPr>
        <p:spPr>
          <a:xfrm>
            <a:off x="1198412"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il</a:t>
            </a:r>
          </a:p>
        </p:txBody>
      </p:sp>
      <p:sp>
        <p:nvSpPr>
          <p:cNvPr id="32" name="Content Placeholder 2">
            <a:extLst>
              <a:ext uri="{FF2B5EF4-FFF2-40B4-BE49-F238E27FC236}">
                <a16:creationId xmlns:a16="http://schemas.microsoft.com/office/drawing/2014/main" id="{1C657098-091B-CEBA-4377-0E8F2934BBD3}"/>
              </a:ext>
            </a:extLst>
          </p:cNvPr>
          <p:cNvSpPr txBox="1">
            <a:spLocks/>
          </p:cNvSpPr>
          <p:nvPr/>
        </p:nvSpPr>
        <p:spPr>
          <a:xfrm>
            <a:off x="6549793" y="4313938"/>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3" name="Content Placeholder 2">
            <a:extLst>
              <a:ext uri="{FF2B5EF4-FFF2-40B4-BE49-F238E27FC236}">
                <a16:creationId xmlns:a16="http://schemas.microsoft.com/office/drawing/2014/main" id="{31DDD769-F4D9-60F5-7DF7-D7131143CCED}"/>
              </a:ext>
            </a:extLst>
          </p:cNvPr>
          <p:cNvSpPr txBox="1">
            <a:spLocks/>
          </p:cNvSpPr>
          <p:nvPr/>
        </p:nvSpPr>
        <p:spPr>
          <a:xfrm>
            <a:off x="7611281" y="4313938"/>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a:t>
            </a:r>
            <a:r>
              <a:rPr lang="en-GB" dirty="0">
                <a:solidFill>
                  <a:schemeClr val="bg1"/>
                </a:solidFill>
              </a:rPr>
              <a:t>legal</a:t>
            </a:r>
          </a:p>
        </p:txBody>
      </p:sp>
      <p:sp>
        <p:nvSpPr>
          <p:cNvPr id="34" name="Content Placeholder 2">
            <a:extLst>
              <a:ext uri="{FF2B5EF4-FFF2-40B4-BE49-F238E27FC236}">
                <a16:creationId xmlns:a16="http://schemas.microsoft.com/office/drawing/2014/main" id="{2BEDD157-ABE5-78DB-AE23-6935632689A9}"/>
              </a:ext>
            </a:extLst>
          </p:cNvPr>
          <p:cNvSpPr txBox="1">
            <a:spLocks/>
          </p:cNvSpPr>
          <p:nvPr/>
        </p:nvSpPr>
        <p:spPr>
          <a:xfrm>
            <a:off x="2259901"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5" name="Content Placeholder 2">
            <a:extLst>
              <a:ext uri="{FF2B5EF4-FFF2-40B4-BE49-F238E27FC236}">
                <a16:creationId xmlns:a16="http://schemas.microsoft.com/office/drawing/2014/main" id="{85592EDC-EB21-0C75-8ECD-53C8E7C52A1A}"/>
              </a:ext>
            </a:extLst>
          </p:cNvPr>
          <p:cNvSpPr txBox="1">
            <a:spLocks/>
          </p:cNvSpPr>
          <p:nvPr/>
        </p:nvSpPr>
        <p:spPr>
          <a:xfrm>
            <a:off x="3321391"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6" name="Content Placeholder 2">
            <a:extLst>
              <a:ext uri="{FF2B5EF4-FFF2-40B4-BE49-F238E27FC236}">
                <a16:creationId xmlns:a16="http://schemas.microsoft.com/office/drawing/2014/main" id="{88E5F4A2-33A8-1A79-921D-5212C54BD08E}"/>
              </a:ext>
            </a:extLst>
          </p:cNvPr>
          <p:cNvSpPr txBox="1">
            <a:spLocks/>
          </p:cNvSpPr>
          <p:nvPr/>
        </p:nvSpPr>
        <p:spPr>
          <a:xfrm>
            <a:off x="3319360"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legal</a:t>
            </a:r>
          </a:p>
        </p:txBody>
      </p:sp>
      <p:sp>
        <p:nvSpPr>
          <p:cNvPr id="37" name="Content Placeholder 2">
            <a:extLst>
              <a:ext uri="{FF2B5EF4-FFF2-40B4-BE49-F238E27FC236}">
                <a16:creationId xmlns:a16="http://schemas.microsoft.com/office/drawing/2014/main" id="{49A3A042-B74F-2098-523A-9BC58AF5F9FB}"/>
              </a:ext>
            </a:extLst>
          </p:cNvPr>
          <p:cNvSpPr txBox="1">
            <a:spLocks/>
          </p:cNvSpPr>
          <p:nvPr/>
        </p:nvSpPr>
        <p:spPr>
          <a:xfrm>
            <a:off x="1196381"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ir</a:t>
            </a:r>
          </a:p>
        </p:txBody>
      </p:sp>
      <p:sp>
        <p:nvSpPr>
          <p:cNvPr id="38" name="Content Placeholder 2">
            <a:extLst>
              <a:ext uri="{FF2B5EF4-FFF2-40B4-BE49-F238E27FC236}">
                <a16:creationId xmlns:a16="http://schemas.microsoft.com/office/drawing/2014/main" id="{D0830919-922E-95F2-1CA3-A93A7318899E}"/>
              </a:ext>
            </a:extLst>
          </p:cNvPr>
          <p:cNvSpPr txBox="1">
            <a:spLocks/>
          </p:cNvSpPr>
          <p:nvPr/>
        </p:nvSpPr>
        <p:spPr>
          <a:xfrm>
            <a:off x="6547762" y="5092560"/>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9" name="Content Placeholder 2">
            <a:extLst>
              <a:ext uri="{FF2B5EF4-FFF2-40B4-BE49-F238E27FC236}">
                <a16:creationId xmlns:a16="http://schemas.microsoft.com/office/drawing/2014/main" id="{90DE7FB3-7A6F-92CE-2817-51175E1E6CC9}"/>
              </a:ext>
            </a:extLst>
          </p:cNvPr>
          <p:cNvSpPr txBox="1">
            <a:spLocks/>
          </p:cNvSpPr>
          <p:nvPr/>
        </p:nvSpPr>
        <p:spPr>
          <a:xfrm>
            <a:off x="3297618" y="5092560"/>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responsible</a:t>
            </a:r>
          </a:p>
        </p:txBody>
      </p:sp>
      <p:sp>
        <p:nvSpPr>
          <p:cNvPr id="40" name="Content Placeholder 2">
            <a:extLst>
              <a:ext uri="{FF2B5EF4-FFF2-40B4-BE49-F238E27FC236}">
                <a16:creationId xmlns:a16="http://schemas.microsoft.com/office/drawing/2014/main" id="{2362F7C0-1EDA-D386-FC97-33265C6C471F}"/>
              </a:ext>
            </a:extLst>
          </p:cNvPr>
          <p:cNvSpPr txBox="1">
            <a:spLocks/>
          </p:cNvSpPr>
          <p:nvPr/>
        </p:nvSpPr>
        <p:spPr>
          <a:xfrm>
            <a:off x="2257870"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1" name="Content Placeholder 2">
            <a:extLst>
              <a:ext uri="{FF2B5EF4-FFF2-40B4-BE49-F238E27FC236}">
                <a16:creationId xmlns:a16="http://schemas.microsoft.com/office/drawing/2014/main" id="{9B770621-7A0E-E5F4-6D14-38BFCF63D919}"/>
              </a:ext>
            </a:extLst>
          </p:cNvPr>
          <p:cNvSpPr txBox="1">
            <a:spLocks/>
          </p:cNvSpPr>
          <p:nvPr/>
        </p:nvSpPr>
        <p:spPr>
          <a:xfrm>
            <a:off x="7600525" y="5092560"/>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2" name="Content Placeholder 2">
            <a:extLst>
              <a:ext uri="{FF2B5EF4-FFF2-40B4-BE49-F238E27FC236}">
                <a16:creationId xmlns:a16="http://schemas.microsoft.com/office/drawing/2014/main" id="{AECCE63A-94B3-951D-DE88-1D087451CF7B}"/>
              </a:ext>
            </a:extLst>
          </p:cNvPr>
          <p:cNvSpPr txBox="1">
            <a:spLocks/>
          </p:cNvSpPr>
          <p:nvPr/>
        </p:nvSpPr>
        <p:spPr>
          <a:xfrm>
            <a:off x="7614162" y="5092560"/>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responsible</a:t>
            </a:r>
          </a:p>
        </p:txBody>
      </p:sp>
      <p:sp>
        <p:nvSpPr>
          <p:cNvPr id="43" name="Content Placeholder 2">
            <a:extLst>
              <a:ext uri="{FF2B5EF4-FFF2-40B4-BE49-F238E27FC236}">
                <a16:creationId xmlns:a16="http://schemas.microsoft.com/office/drawing/2014/main" id="{121D6FC2-1313-38F7-35E8-3AED511F0C25}"/>
              </a:ext>
            </a:extLst>
          </p:cNvPr>
          <p:cNvSpPr txBox="1">
            <a:spLocks/>
          </p:cNvSpPr>
          <p:nvPr/>
        </p:nvSpPr>
        <p:spPr>
          <a:xfrm>
            <a:off x="1198412"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4" name="Content Placeholder 2">
            <a:extLst>
              <a:ext uri="{FF2B5EF4-FFF2-40B4-BE49-F238E27FC236}">
                <a16:creationId xmlns:a16="http://schemas.microsoft.com/office/drawing/2014/main" id="{C6E08182-2556-384C-C487-2661A9C06C5B}"/>
              </a:ext>
            </a:extLst>
          </p:cNvPr>
          <p:cNvSpPr txBox="1">
            <a:spLocks/>
          </p:cNvSpPr>
          <p:nvPr/>
        </p:nvSpPr>
        <p:spPr>
          <a:xfrm>
            <a:off x="6549793" y="5863567"/>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5" name="Content Placeholder 2">
            <a:extLst>
              <a:ext uri="{FF2B5EF4-FFF2-40B4-BE49-F238E27FC236}">
                <a16:creationId xmlns:a16="http://schemas.microsoft.com/office/drawing/2014/main" id="{6FFC4ECF-0E55-0D65-97C4-832C6CBB6587}"/>
              </a:ext>
            </a:extLst>
          </p:cNvPr>
          <p:cNvSpPr txBox="1">
            <a:spLocks/>
          </p:cNvSpPr>
          <p:nvPr/>
        </p:nvSpPr>
        <p:spPr>
          <a:xfrm>
            <a:off x="7611281" y="5863567"/>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a:t>
            </a:r>
            <a:r>
              <a:rPr lang="en-GB" dirty="0">
                <a:solidFill>
                  <a:schemeClr val="bg1"/>
                </a:solidFill>
              </a:rPr>
              <a:t>rational</a:t>
            </a:r>
          </a:p>
        </p:txBody>
      </p:sp>
      <p:sp>
        <p:nvSpPr>
          <p:cNvPr id="46" name="Content Placeholder 2">
            <a:extLst>
              <a:ext uri="{FF2B5EF4-FFF2-40B4-BE49-F238E27FC236}">
                <a16:creationId xmlns:a16="http://schemas.microsoft.com/office/drawing/2014/main" id="{AFCA321A-2675-58F1-1A8A-51190BE64E5C}"/>
              </a:ext>
            </a:extLst>
          </p:cNvPr>
          <p:cNvSpPr txBox="1">
            <a:spLocks/>
          </p:cNvSpPr>
          <p:nvPr/>
        </p:nvSpPr>
        <p:spPr>
          <a:xfrm>
            <a:off x="2259901" y="5863567"/>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7" name="Content Placeholder 2">
            <a:extLst>
              <a:ext uri="{FF2B5EF4-FFF2-40B4-BE49-F238E27FC236}">
                <a16:creationId xmlns:a16="http://schemas.microsoft.com/office/drawing/2014/main" id="{C128A097-A675-83B5-1092-A66ECDD399A9}"/>
              </a:ext>
            </a:extLst>
          </p:cNvPr>
          <p:cNvSpPr txBox="1">
            <a:spLocks/>
          </p:cNvSpPr>
          <p:nvPr/>
        </p:nvSpPr>
        <p:spPr>
          <a:xfrm>
            <a:off x="3321391"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8" name="Content Placeholder 2">
            <a:extLst>
              <a:ext uri="{FF2B5EF4-FFF2-40B4-BE49-F238E27FC236}">
                <a16:creationId xmlns:a16="http://schemas.microsoft.com/office/drawing/2014/main" id="{BE466347-7374-F1EC-6202-BE22D67BB084}"/>
              </a:ext>
            </a:extLst>
          </p:cNvPr>
          <p:cNvSpPr txBox="1">
            <a:spLocks/>
          </p:cNvSpPr>
          <p:nvPr/>
        </p:nvSpPr>
        <p:spPr>
          <a:xfrm>
            <a:off x="3319360"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rational</a:t>
            </a:r>
          </a:p>
        </p:txBody>
      </p:sp>
      <p:sp>
        <p:nvSpPr>
          <p:cNvPr id="49" name="Content Placeholder 2">
            <a:extLst>
              <a:ext uri="{FF2B5EF4-FFF2-40B4-BE49-F238E27FC236}">
                <a16:creationId xmlns:a16="http://schemas.microsoft.com/office/drawing/2014/main" id="{CBC06233-CD11-3F02-7E85-15BFE5009CB3}"/>
              </a:ext>
            </a:extLst>
          </p:cNvPr>
          <p:cNvSpPr txBox="1">
            <a:spLocks/>
          </p:cNvSpPr>
          <p:nvPr/>
        </p:nvSpPr>
        <p:spPr>
          <a:xfrm>
            <a:off x="1196381"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ir</a:t>
            </a:r>
          </a:p>
        </p:txBody>
      </p:sp>
    </p:spTree>
    <p:extLst>
      <p:ext uri="{BB962C8B-B14F-4D97-AF65-F5344CB8AC3E}">
        <p14:creationId xmlns:p14="http://schemas.microsoft.com/office/powerpoint/2010/main" val="26023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animBg="1"/>
      <p:bldP spid="29" grpId="0" animBg="1"/>
      <p:bldP spid="30" grpId="0" animBg="1"/>
      <p:bldP spid="36" grpId="0" animBg="1"/>
      <p:bldP spid="42" grpId="0" animBg="1"/>
      <p:bldP spid="48" grpId="0" animBg="1"/>
      <p:bldP spid="4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8E46AFB4-1080-845C-51E9-B849A32A9D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is against the law or the rules. Stealing is illegal because it’s not allowed by law.</a:t>
            </a:r>
          </a:p>
        </p:txBody>
      </p:sp>
      <p:sp>
        <p:nvSpPr>
          <p:cNvPr id="2" name="TextBox 1">
            <a:extLst>
              <a:ext uri="{FF2B5EF4-FFF2-40B4-BE49-F238E27FC236}">
                <a16:creationId xmlns:a16="http://schemas.microsoft.com/office/drawing/2014/main" id="{871F52B6-B1E5-A1FF-1BD3-5FF6AF4DC0F8}"/>
              </a:ext>
            </a:extLst>
          </p:cNvPr>
          <p:cNvSpPr txBox="1"/>
          <p:nvPr/>
        </p:nvSpPr>
        <p:spPr>
          <a:xfrm>
            <a:off x="6341623" y="3611000"/>
            <a:ext cx="3701143" cy="1323439"/>
          </a:xfrm>
          <a:prstGeom prst="rect">
            <a:avLst/>
          </a:prstGeom>
          <a:noFill/>
        </p:spPr>
        <p:txBody>
          <a:bodyPr wrap="square" rtlCol="0">
            <a:spAutoFit/>
          </a:bodyPr>
          <a:lstStyle/>
          <a:p>
            <a:r>
              <a:rPr lang="en-GB" sz="8000" dirty="0">
                <a:solidFill>
                  <a:schemeClr val="bg1"/>
                </a:solidFill>
              </a:rPr>
              <a:t>illegal</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549" y="2770086"/>
            <a:ext cx="4925919" cy="3883809"/>
          </a:xfrm>
          <a:prstGeom prst="rect">
            <a:avLst/>
          </a:prstGeom>
        </p:spPr>
      </p:pic>
    </p:spTree>
    <p:extLst>
      <p:ext uri="{BB962C8B-B14F-4D97-AF65-F5344CB8AC3E}">
        <p14:creationId xmlns:p14="http://schemas.microsoft.com/office/powerpoint/2010/main" val="41850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A65B72D5-289D-5AB7-48D4-48F728BA1F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Writing that is very hard to read because it’s messy or unclear. If you can’t read someone’s handwriting, it’s illegible.</a:t>
            </a:r>
          </a:p>
        </p:txBody>
      </p:sp>
      <p:sp>
        <p:nvSpPr>
          <p:cNvPr id="2" name="TextBox 1">
            <a:extLst>
              <a:ext uri="{FF2B5EF4-FFF2-40B4-BE49-F238E27FC236}">
                <a16:creationId xmlns:a16="http://schemas.microsoft.com/office/drawing/2014/main" id="{871F52B6-B1E5-A1FF-1BD3-5FF6AF4DC0F8}"/>
              </a:ext>
            </a:extLst>
          </p:cNvPr>
          <p:cNvSpPr txBox="1"/>
          <p:nvPr/>
        </p:nvSpPr>
        <p:spPr>
          <a:xfrm>
            <a:off x="5737412" y="4248763"/>
            <a:ext cx="4059731" cy="1323439"/>
          </a:xfrm>
          <a:prstGeom prst="rect">
            <a:avLst/>
          </a:prstGeom>
          <a:noFill/>
        </p:spPr>
        <p:txBody>
          <a:bodyPr wrap="square" rtlCol="0">
            <a:spAutoFit/>
          </a:bodyPr>
          <a:lstStyle/>
          <a:p>
            <a:r>
              <a:rPr lang="en-GB" sz="8000" dirty="0">
                <a:solidFill>
                  <a:schemeClr val="bg1"/>
                </a:solidFill>
              </a:rPr>
              <a:t>illegible</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884761"/>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DCD38DC7-3B9B-0FDA-2E10-DB7CD879B2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doesn’t make sense or isn’t reasonable. For example, thinking that a cat can fly like a bird is illogical.</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3896758"/>
            <a:ext cx="5423647" cy="1323439"/>
          </a:xfrm>
          <a:prstGeom prst="rect">
            <a:avLst/>
          </a:prstGeom>
          <a:noFill/>
        </p:spPr>
        <p:txBody>
          <a:bodyPr wrap="square" rtlCol="0">
            <a:spAutoFit/>
          </a:bodyPr>
          <a:lstStyle/>
          <a:p>
            <a:r>
              <a:rPr lang="en-GB" sz="8000" dirty="0">
                <a:solidFill>
                  <a:schemeClr val="bg1"/>
                </a:solidFill>
              </a:rPr>
              <a:t>illogical</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11828" y="3191740"/>
            <a:ext cx="2500786" cy="3222091"/>
          </a:xfrm>
          <a:prstGeom prst="rect">
            <a:avLst/>
          </a:prstGeom>
        </p:spPr>
      </p:pic>
    </p:spTree>
    <p:extLst>
      <p:ext uri="{BB962C8B-B14F-4D97-AF65-F5344CB8AC3E}">
        <p14:creationId xmlns:p14="http://schemas.microsoft.com/office/powerpoint/2010/main" val="2634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5F1D4BE5-717C-7A74-2504-AD4F2BD284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 person who can’t read or write. If someone doesn’t know how to read books or write letters, they are illiterate.</a:t>
            </a:r>
          </a:p>
        </p:txBody>
      </p:sp>
      <p:sp>
        <p:nvSpPr>
          <p:cNvPr id="2" name="TextBox 1">
            <a:extLst>
              <a:ext uri="{FF2B5EF4-FFF2-40B4-BE49-F238E27FC236}">
                <a16:creationId xmlns:a16="http://schemas.microsoft.com/office/drawing/2014/main" id="{871F52B6-B1E5-A1FF-1BD3-5FF6AF4DC0F8}"/>
              </a:ext>
            </a:extLst>
          </p:cNvPr>
          <p:cNvSpPr txBox="1"/>
          <p:nvPr/>
        </p:nvSpPr>
        <p:spPr>
          <a:xfrm>
            <a:off x="6266329" y="4077236"/>
            <a:ext cx="4516475" cy="1323439"/>
          </a:xfrm>
          <a:prstGeom prst="rect">
            <a:avLst/>
          </a:prstGeom>
          <a:noFill/>
        </p:spPr>
        <p:txBody>
          <a:bodyPr wrap="square" rtlCol="0">
            <a:spAutoFit/>
          </a:bodyPr>
          <a:lstStyle/>
          <a:p>
            <a:r>
              <a:rPr lang="en-GB" sz="8000" dirty="0">
                <a:solidFill>
                  <a:schemeClr val="bg1"/>
                </a:solidFill>
              </a:rPr>
              <a:t>illiterate</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7197" y="3220126"/>
            <a:ext cx="4948285" cy="3901443"/>
          </a:xfrm>
          <a:prstGeom prst="rect">
            <a:avLst/>
          </a:prstGeom>
        </p:spPr>
      </p:pic>
    </p:spTree>
    <p:extLst>
      <p:ext uri="{BB962C8B-B14F-4D97-AF65-F5344CB8AC3E}">
        <p14:creationId xmlns:p14="http://schemas.microsoft.com/office/powerpoint/2010/main" val="29287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1B804B26-F9A9-D8A8-D1B6-C1B40169A0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doesn’t follow a usual pattern or schedule. If a clock ticks at different times, it’s irregular.</a:t>
            </a:r>
          </a:p>
        </p:txBody>
      </p:sp>
      <p:sp>
        <p:nvSpPr>
          <p:cNvPr id="2" name="TextBox 1">
            <a:extLst>
              <a:ext uri="{FF2B5EF4-FFF2-40B4-BE49-F238E27FC236}">
                <a16:creationId xmlns:a16="http://schemas.microsoft.com/office/drawing/2014/main" id="{871F52B6-B1E5-A1FF-1BD3-5FF6AF4DC0F8}"/>
              </a:ext>
            </a:extLst>
          </p:cNvPr>
          <p:cNvSpPr txBox="1"/>
          <p:nvPr/>
        </p:nvSpPr>
        <p:spPr>
          <a:xfrm>
            <a:off x="6270171" y="4404035"/>
            <a:ext cx="5423647" cy="1323439"/>
          </a:xfrm>
          <a:prstGeom prst="rect">
            <a:avLst/>
          </a:prstGeom>
          <a:noFill/>
        </p:spPr>
        <p:txBody>
          <a:bodyPr wrap="square" rtlCol="0">
            <a:spAutoFit/>
          </a:bodyPr>
          <a:lstStyle/>
          <a:p>
            <a:r>
              <a:rPr lang="en-GB" sz="8000" dirty="0">
                <a:solidFill>
                  <a:schemeClr val="bg1"/>
                </a:solidFill>
              </a:rPr>
              <a:t>irregular</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5109" y="2804842"/>
            <a:ext cx="4342450" cy="4051442"/>
          </a:xfrm>
          <a:prstGeom prst="rect">
            <a:avLst/>
          </a:prstGeom>
        </p:spPr>
      </p:pic>
    </p:spTree>
    <p:extLst>
      <p:ext uri="{BB962C8B-B14F-4D97-AF65-F5344CB8AC3E}">
        <p14:creationId xmlns:p14="http://schemas.microsoft.com/office/powerpoint/2010/main" val="28309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b="1" dirty="0">
                <a:solidFill>
                  <a:schemeClr val="bg1"/>
                </a:solidFill>
              </a:rPr>
              <a:t>Scrambler has been scrambling!!!</a:t>
            </a:r>
          </a:p>
        </p:txBody>
      </p:sp>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pic>
        <p:nvPicPr>
          <p:cNvPr id="5" name="Picture 4" descr="A sign board with a sign on it&#10;&#10;AI-generated content may be incorrect.">
            <a:extLst>
              <a:ext uri="{FF2B5EF4-FFF2-40B4-BE49-F238E27FC236}">
                <a16:creationId xmlns:a16="http://schemas.microsoft.com/office/drawing/2014/main" id="{6C7F0A55-304F-224D-4B6B-76F3ED4EB7CA}"/>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746499" y="1536495"/>
            <a:ext cx="5355772" cy="5184674"/>
          </a:xfrm>
          <a:prstGeom prst="rect">
            <a:avLst/>
          </a:prstGeom>
        </p:spPr>
      </p:pic>
    </p:spTree>
    <p:extLst>
      <p:ext uri="{BB962C8B-B14F-4D97-AF65-F5344CB8AC3E}">
        <p14:creationId xmlns:p14="http://schemas.microsoft.com/office/powerpoint/2010/main" val="14195468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4EAC67C3-2001-CAFF-59ED-18C2AE79A7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Not being careful or not thinking about how your actions affect others. It was irresponsible to hit the ball so close to the window.</a:t>
            </a:r>
          </a:p>
        </p:txBody>
      </p:sp>
      <p:sp>
        <p:nvSpPr>
          <p:cNvPr id="2" name="TextBox 1">
            <a:extLst>
              <a:ext uri="{FF2B5EF4-FFF2-40B4-BE49-F238E27FC236}">
                <a16:creationId xmlns:a16="http://schemas.microsoft.com/office/drawing/2014/main" id="{871F52B6-B1E5-A1FF-1BD3-5FF6AF4DC0F8}"/>
              </a:ext>
            </a:extLst>
          </p:cNvPr>
          <p:cNvSpPr txBox="1"/>
          <p:nvPr/>
        </p:nvSpPr>
        <p:spPr>
          <a:xfrm>
            <a:off x="5247270" y="4137290"/>
            <a:ext cx="6457050" cy="1323439"/>
          </a:xfrm>
          <a:prstGeom prst="rect">
            <a:avLst/>
          </a:prstGeom>
          <a:noFill/>
        </p:spPr>
        <p:txBody>
          <a:bodyPr wrap="square" rtlCol="0">
            <a:spAutoFit/>
          </a:bodyPr>
          <a:lstStyle/>
          <a:p>
            <a:r>
              <a:rPr lang="en-GB" sz="8000" dirty="0">
                <a:solidFill>
                  <a:schemeClr val="bg1"/>
                </a:solidFill>
              </a:rPr>
              <a:t>irresponsible</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4717" y="3059577"/>
            <a:ext cx="2946768" cy="379670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0205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A0E227B8-54E1-D990-0A7D-DCCA43CD4E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3600" dirty="0">
                <a:solidFill>
                  <a:schemeClr val="bg1"/>
                </a:solidFill>
              </a:rPr>
              <a:t>When people or their ideas don’t agree and they haven’t found a way to get along. If two friends have a fight and don’t make up, they might be irreconciled.</a:t>
            </a:r>
          </a:p>
        </p:txBody>
      </p:sp>
      <p:sp>
        <p:nvSpPr>
          <p:cNvPr id="2" name="TextBox 1">
            <a:extLst>
              <a:ext uri="{FF2B5EF4-FFF2-40B4-BE49-F238E27FC236}">
                <a16:creationId xmlns:a16="http://schemas.microsoft.com/office/drawing/2014/main" id="{871F52B6-B1E5-A1FF-1BD3-5FF6AF4DC0F8}"/>
              </a:ext>
            </a:extLst>
          </p:cNvPr>
          <p:cNvSpPr txBox="1"/>
          <p:nvPr/>
        </p:nvSpPr>
        <p:spPr>
          <a:xfrm>
            <a:off x="5054139" y="4212894"/>
            <a:ext cx="6235922" cy="1323439"/>
          </a:xfrm>
          <a:prstGeom prst="rect">
            <a:avLst/>
          </a:prstGeom>
          <a:noFill/>
        </p:spPr>
        <p:txBody>
          <a:bodyPr wrap="square" rtlCol="0">
            <a:spAutoFit/>
          </a:bodyPr>
          <a:lstStyle/>
          <a:p>
            <a:r>
              <a:rPr lang="en-GB" sz="8000" dirty="0">
                <a:solidFill>
                  <a:schemeClr val="bg1"/>
                </a:solidFill>
              </a:rPr>
              <a:t>irreconciled</a:t>
            </a:r>
          </a:p>
        </p:txBody>
      </p:sp>
      <p:pic>
        <p:nvPicPr>
          <p:cNvPr id="6" name="Picture 5" descr="A picture containing toy, vector graphics&#10;&#10;Description automatically generated">
            <a:extLst>
              <a:ext uri="{FF2B5EF4-FFF2-40B4-BE49-F238E27FC236}">
                <a16:creationId xmlns:a16="http://schemas.microsoft.com/office/drawing/2014/main" id="{651EA1A5-6C72-8FAC-B410-7A3B3B886C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7882" y="2891228"/>
            <a:ext cx="5031143" cy="3966772"/>
          </a:xfrm>
          <a:prstGeom prst="rect">
            <a:avLst/>
          </a:prstGeom>
        </p:spPr>
      </p:pic>
    </p:spTree>
    <p:extLst>
      <p:ext uri="{BB962C8B-B14F-4D97-AF65-F5344CB8AC3E}">
        <p14:creationId xmlns:p14="http://schemas.microsoft.com/office/powerpoint/2010/main" val="63370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788FFCB5-B20C-86AE-5E07-4FD2059182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dirty="0">
                <a:solidFill>
                  <a:schemeClr val="bg1"/>
                </a:solidFill>
              </a:rPr>
              <a:t>Acting without thinking clearly or making quick decisions that don’t make sense/without reason. If you are feeling particularly angry or upset, you might make decision to act in a certain way based on how you were feeling and then regret it later. You might say something you don’t mean in an argument with a friend. </a:t>
            </a:r>
          </a:p>
        </p:txBody>
      </p:sp>
      <p:sp>
        <p:nvSpPr>
          <p:cNvPr id="2" name="TextBox 1">
            <a:extLst>
              <a:ext uri="{FF2B5EF4-FFF2-40B4-BE49-F238E27FC236}">
                <a16:creationId xmlns:a16="http://schemas.microsoft.com/office/drawing/2014/main" id="{871F52B6-B1E5-A1FF-1BD3-5FF6AF4DC0F8}"/>
              </a:ext>
            </a:extLst>
          </p:cNvPr>
          <p:cNvSpPr txBox="1"/>
          <p:nvPr/>
        </p:nvSpPr>
        <p:spPr>
          <a:xfrm>
            <a:off x="5451568" y="3925738"/>
            <a:ext cx="4815840" cy="1323439"/>
          </a:xfrm>
          <a:prstGeom prst="rect">
            <a:avLst/>
          </a:prstGeom>
          <a:noFill/>
        </p:spPr>
        <p:txBody>
          <a:bodyPr wrap="square" rtlCol="0">
            <a:spAutoFit/>
          </a:bodyPr>
          <a:lstStyle/>
          <a:p>
            <a:r>
              <a:rPr lang="en-GB" sz="8000" dirty="0">
                <a:solidFill>
                  <a:schemeClr val="bg1"/>
                </a:solidFill>
              </a:rPr>
              <a:t>irrational</a:t>
            </a:r>
          </a:p>
        </p:txBody>
      </p:sp>
      <p:pic>
        <p:nvPicPr>
          <p:cNvPr id="6" name="Picture 5" descr="A picture containing wheel&#10;&#10;Description automatically generated">
            <a:extLst>
              <a:ext uri="{FF2B5EF4-FFF2-40B4-BE49-F238E27FC236}">
                <a16:creationId xmlns:a16="http://schemas.microsoft.com/office/drawing/2014/main" id="{8F4919DB-F3AD-1C3B-502B-CE3AB24260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4559" y="3066616"/>
            <a:ext cx="4342450" cy="4051442"/>
          </a:xfrm>
          <a:prstGeom prst="rect">
            <a:avLst/>
          </a:prstGeom>
        </p:spPr>
      </p:pic>
    </p:spTree>
    <p:extLst>
      <p:ext uri="{BB962C8B-B14F-4D97-AF65-F5344CB8AC3E}">
        <p14:creationId xmlns:p14="http://schemas.microsoft.com/office/powerpoint/2010/main" val="148225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9BE1EB2C-8DA0-48CE-DC72-2A3978E3BD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Ignoring or not caring about something. If you decide to play outside irrespective of the rain, you’re choosing to ignore the weather.</a:t>
            </a:r>
          </a:p>
        </p:txBody>
      </p:sp>
      <p:sp>
        <p:nvSpPr>
          <p:cNvPr id="2" name="TextBox 1">
            <a:extLst>
              <a:ext uri="{FF2B5EF4-FFF2-40B4-BE49-F238E27FC236}">
                <a16:creationId xmlns:a16="http://schemas.microsoft.com/office/drawing/2014/main" id="{871F52B6-B1E5-A1FF-1BD3-5FF6AF4DC0F8}"/>
              </a:ext>
            </a:extLst>
          </p:cNvPr>
          <p:cNvSpPr txBox="1"/>
          <p:nvPr/>
        </p:nvSpPr>
        <p:spPr>
          <a:xfrm>
            <a:off x="5386648" y="4438078"/>
            <a:ext cx="6045914" cy="1323439"/>
          </a:xfrm>
          <a:prstGeom prst="rect">
            <a:avLst/>
          </a:prstGeom>
          <a:noFill/>
        </p:spPr>
        <p:txBody>
          <a:bodyPr wrap="square" rtlCol="0">
            <a:spAutoFit/>
          </a:bodyPr>
          <a:lstStyle/>
          <a:p>
            <a:r>
              <a:rPr lang="en-GB" sz="8000" dirty="0">
                <a:solidFill>
                  <a:schemeClr val="bg1"/>
                </a:solidFill>
              </a:rPr>
              <a:t>irrespective</a:t>
            </a:r>
          </a:p>
        </p:txBody>
      </p:sp>
      <p:pic>
        <p:nvPicPr>
          <p:cNvPr id="6" name="Picture 5" descr="A close-up of a toy&#10;&#10;Description automatically generated with medium confidence">
            <a:extLst>
              <a:ext uri="{FF2B5EF4-FFF2-40B4-BE49-F238E27FC236}">
                <a16:creationId xmlns:a16="http://schemas.microsoft.com/office/drawing/2014/main" id="{57BE9401-989E-F31E-8243-F4B48A7AF20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7887" y="3129135"/>
            <a:ext cx="2894111" cy="372886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0152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795253" y="2188161"/>
            <a:ext cx="10690167" cy="646331"/>
          </a:xfrm>
          <a:prstGeom prst="rect">
            <a:avLst/>
          </a:prstGeom>
          <a:noFill/>
        </p:spPr>
        <p:txBody>
          <a:bodyPr wrap="square" rtlCol="0">
            <a:spAutoFit/>
          </a:bodyPr>
          <a:lstStyle/>
          <a:p>
            <a:pPr algn="ctr"/>
            <a:r>
              <a:rPr lang="en-GB" sz="3600" dirty="0">
                <a:solidFill>
                  <a:schemeClr val="bg1"/>
                </a:solidFill>
              </a:rPr>
              <a:t>Emile found himself in an ilegal market. </a:t>
            </a:r>
          </a:p>
        </p:txBody>
      </p:sp>
      <p:sp>
        <p:nvSpPr>
          <p:cNvPr id="6" name="TextBox 5">
            <a:extLst>
              <a:ext uri="{FF2B5EF4-FFF2-40B4-BE49-F238E27FC236}">
                <a16:creationId xmlns:a16="http://schemas.microsoft.com/office/drawing/2014/main" id="{7ECFC0D5-35D4-7F58-976E-20655DD8F586}"/>
              </a:ext>
            </a:extLst>
          </p:cNvPr>
          <p:cNvSpPr txBox="1"/>
          <p:nvPr/>
        </p:nvSpPr>
        <p:spPr>
          <a:xfrm>
            <a:off x="681638" y="3182150"/>
            <a:ext cx="10690167" cy="1200329"/>
          </a:xfrm>
          <a:prstGeom prst="rect">
            <a:avLst/>
          </a:prstGeom>
          <a:noFill/>
        </p:spPr>
        <p:txBody>
          <a:bodyPr wrap="square" rtlCol="0">
            <a:spAutoFit/>
          </a:bodyPr>
          <a:lstStyle/>
          <a:p>
            <a:pPr algn="ctr"/>
            <a:r>
              <a:rPr lang="en-GB" sz="3600" dirty="0">
                <a:solidFill>
                  <a:schemeClr val="bg1"/>
                </a:solidFill>
              </a:rPr>
              <a:t>The ilogical and iregular nature of the surroundings left the alien bemused.</a:t>
            </a:r>
          </a:p>
        </p:txBody>
      </p:sp>
      <p:sp>
        <p:nvSpPr>
          <p:cNvPr id="7" name="TextBox 6">
            <a:extLst>
              <a:ext uri="{FF2B5EF4-FFF2-40B4-BE49-F238E27FC236}">
                <a16:creationId xmlns:a16="http://schemas.microsoft.com/office/drawing/2014/main" id="{A960417B-D212-72A9-9B00-409F7E8250F1}"/>
              </a:ext>
            </a:extLst>
          </p:cNvPr>
          <p:cNvSpPr txBox="1"/>
          <p:nvPr/>
        </p:nvSpPr>
        <p:spPr>
          <a:xfrm>
            <a:off x="723207" y="4825798"/>
            <a:ext cx="10690167" cy="1200329"/>
          </a:xfrm>
          <a:prstGeom prst="rect">
            <a:avLst/>
          </a:prstGeom>
          <a:noFill/>
        </p:spPr>
        <p:txBody>
          <a:bodyPr wrap="square" rtlCol="0">
            <a:spAutoFit/>
          </a:bodyPr>
          <a:lstStyle/>
          <a:p>
            <a:pPr algn="ctr"/>
            <a:r>
              <a:rPr lang="en-GB" sz="3600" dirty="0">
                <a:solidFill>
                  <a:schemeClr val="bg1"/>
                </a:solidFill>
              </a:rPr>
              <a:t>Emile couldn't help but notice the ilogical arrangement of items in the market.</a:t>
            </a:r>
          </a:p>
        </p:txBody>
      </p:sp>
      <p:sp>
        <p:nvSpPr>
          <p:cNvPr id="3" name="TextBox 2">
            <a:extLst>
              <a:ext uri="{FF2B5EF4-FFF2-40B4-BE49-F238E27FC236}">
                <a16:creationId xmlns:a16="http://schemas.microsoft.com/office/drawing/2014/main" id="{8B83D266-45A2-DC9A-CACE-B8EBD90060A9}"/>
              </a:ext>
            </a:extLst>
          </p:cNvPr>
          <p:cNvSpPr txBox="1"/>
          <p:nvPr/>
        </p:nvSpPr>
        <p:spPr>
          <a:xfrm>
            <a:off x="856205" y="2174596"/>
            <a:ext cx="10690167" cy="646331"/>
          </a:xfrm>
          <a:prstGeom prst="rect">
            <a:avLst/>
          </a:prstGeom>
          <a:noFill/>
        </p:spPr>
        <p:txBody>
          <a:bodyPr wrap="square" rtlCol="0">
            <a:spAutoFit/>
          </a:bodyPr>
          <a:lstStyle/>
          <a:p>
            <a:pPr algn="ctr"/>
            <a:r>
              <a:rPr lang="en-GB" sz="3600" dirty="0">
                <a:solidFill>
                  <a:schemeClr val="bg1"/>
                </a:solidFill>
              </a:rPr>
              <a:t>Emile found himself in an il</a:t>
            </a:r>
            <a:r>
              <a:rPr lang="en-GB" sz="3600" u="sng" dirty="0">
                <a:solidFill>
                  <a:srgbClr val="FF0000"/>
                </a:solidFill>
              </a:rPr>
              <a:t>l</a:t>
            </a:r>
            <a:r>
              <a:rPr lang="en-GB" sz="3600" dirty="0">
                <a:solidFill>
                  <a:schemeClr val="bg1"/>
                </a:solidFill>
              </a:rPr>
              <a:t>egal market.</a:t>
            </a:r>
          </a:p>
        </p:txBody>
      </p:sp>
      <p:sp>
        <p:nvSpPr>
          <p:cNvPr id="5" name="TextBox 4">
            <a:extLst>
              <a:ext uri="{FF2B5EF4-FFF2-40B4-BE49-F238E27FC236}">
                <a16:creationId xmlns:a16="http://schemas.microsoft.com/office/drawing/2014/main" id="{5F1F55F9-FEFF-10A3-B5E7-22365558DF13}"/>
              </a:ext>
            </a:extLst>
          </p:cNvPr>
          <p:cNvSpPr txBox="1"/>
          <p:nvPr/>
        </p:nvSpPr>
        <p:spPr>
          <a:xfrm>
            <a:off x="674889" y="3182150"/>
            <a:ext cx="10690167" cy="1200329"/>
          </a:xfrm>
          <a:prstGeom prst="rect">
            <a:avLst/>
          </a:prstGeom>
          <a:noFill/>
        </p:spPr>
        <p:txBody>
          <a:bodyPr wrap="square" rtlCol="0">
            <a:spAutoFit/>
          </a:bodyPr>
          <a:lstStyle/>
          <a:p>
            <a:pPr algn="ctr"/>
            <a:r>
              <a:rPr lang="en-GB" sz="3600" dirty="0">
                <a:solidFill>
                  <a:schemeClr val="bg1"/>
                </a:solidFill>
              </a:rPr>
              <a:t>The il</a:t>
            </a:r>
            <a:r>
              <a:rPr lang="en-GB" sz="3600" u="sng" dirty="0">
                <a:solidFill>
                  <a:srgbClr val="FF0000"/>
                </a:solidFill>
              </a:rPr>
              <a:t>l</a:t>
            </a:r>
            <a:r>
              <a:rPr lang="en-GB" sz="3600" dirty="0">
                <a:solidFill>
                  <a:schemeClr val="bg1"/>
                </a:solidFill>
              </a:rPr>
              <a:t>ogical and ir</a:t>
            </a:r>
            <a:r>
              <a:rPr lang="en-GB" sz="3600" u="sng" dirty="0">
                <a:solidFill>
                  <a:srgbClr val="FF0000"/>
                </a:solidFill>
              </a:rPr>
              <a:t>r</a:t>
            </a:r>
            <a:r>
              <a:rPr lang="en-GB" sz="3600" dirty="0">
                <a:solidFill>
                  <a:schemeClr val="bg1"/>
                </a:solidFill>
              </a:rPr>
              <a:t>egular nature of the surroundings left the alien bemused.</a:t>
            </a:r>
          </a:p>
        </p:txBody>
      </p:sp>
      <p:sp>
        <p:nvSpPr>
          <p:cNvPr id="8" name="TextBox 7">
            <a:extLst>
              <a:ext uri="{FF2B5EF4-FFF2-40B4-BE49-F238E27FC236}">
                <a16:creationId xmlns:a16="http://schemas.microsoft.com/office/drawing/2014/main" id="{C6294BCD-0CB5-3874-4E39-3E2FEB1EBF44}"/>
              </a:ext>
            </a:extLst>
          </p:cNvPr>
          <p:cNvSpPr txBox="1"/>
          <p:nvPr/>
        </p:nvSpPr>
        <p:spPr>
          <a:xfrm>
            <a:off x="723206" y="4825798"/>
            <a:ext cx="10690167" cy="1200329"/>
          </a:xfrm>
          <a:prstGeom prst="rect">
            <a:avLst/>
          </a:prstGeom>
          <a:noFill/>
        </p:spPr>
        <p:txBody>
          <a:bodyPr wrap="square" rtlCol="0">
            <a:spAutoFit/>
          </a:bodyPr>
          <a:lstStyle/>
          <a:p>
            <a:pPr algn="ctr"/>
            <a:r>
              <a:rPr lang="en-GB" sz="3600" dirty="0">
                <a:solidFill>
                  <a:schemeClr val="bg1"/>
                </a:solidFill>
              </a:rPr>
              <a:t>Emile couldn't help but notice the il</a:t>
            </a:r>
            <a:r>
              <a:rPr lang="en-GB" sz="3600" u="sng" dirty="0">
                <a:solidFill>
                  <a:srgbClr val="FF0000"/>
                </a:solidFill>
              </a:rPr>
              <a:t>l</a:t>
            </a:r>
            <a:r>
              <a:rPr lang="en-GB" sz="3600" dirty="0">
                <a:solidFill>
                  <a:schemeClr val="bg1"/>
                </a:solidFill>
              </a:rPr>
              <a:t>ogical arrangement of items in the market.</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3" grpId="0"/>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ape, background pattern&#10;&#10;Description automatically generated">
            <a:extLst>
              <a:ext uri="{FF2B5EF4-FFF2-40B4-BE49-F238E27FC236}">
                <a16:creationId xmlns:a16="http://schemas.microsoft.com/office/drawing/2014/main" id="{1E45C50A-CD2E-F635-4335-079CF9A42B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We have looked at different prefixes that all mean “not”.</a:t>
            </a:r>
          </a:p>
        </p:txBody>
      </p:sp>
      <p:sp>
        <p:nvSpPr>
          <p:cNvPr id="4" name="Title 1">
            <a:extLst>
              <a:ext uri="{FF2B5EF4-FFF2-40B4-BE49-F238E27FC236}">
                <a16:creationId xmlns:a16="http://schemas.microsoft.com/office/drawing/2014/main" id="{0FF02DB8-C526-7614-0522-4D56A38D2D66}"/>
              </a:ext>
            </a:extLst>
          </p:cNvPr>
          <p:cNvSpPr txBox="1">
            <a:spLocks/>
          </p:cNvSpPr>
          <p:nvPr/>
        </p:nvSpPr>
        <p:spPr>
          <a:xfrm>
            <a:off x="531224" y="2582443"/>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in-		im-		ir-		il-</a:t>
            </a:r>
          </a:p>
        </p:txBody>
      </p:sp>
      <p:sp>
        <p:nvSpPr>
          <p:cNvPr id="5" name="Title 1">
            <a:extLst>
              <a:ext uri="{FF2B5EF4-FFF2-40B4-BE49-F238E27FC236}">
                <a16:creationId xmlns:a16="http://schemas.microsoft.com/office/drawing/2014/main" id="{74D89600-640D-7F15-B162-3FFBC8D092E8}"/>
              </a:ext>
            </a:extLst>
          </p:cNvPr>
          <p:cNvSpPr txBox="1">
            <a:spLocks/>
          </p:cNvSpPr>
          <p:nvPr/>
        </p:nvSpPr>
        <p:spPr>
          <a:xfrm>
            <a:off x="496389" y="3906905"/>
            <a:ext cx="11338560" cy="184528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Can you give any examples? </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93984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004650"/>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Which prefix?</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78701" y="2045874"/>
            <a:ext cx="905181" cy="609598"/>
          </a:xfrm>
          <a:prstGeom prst="roundRect">
            <a:avLst/>
          </a:prstGeom>
          <a:solidFill>
            <a:srgbClr val="00B05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6530082" y="2045874"/>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7591570" y="2045874"/>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impatient</a:t>
            </a:r>
          </a:p>
        </p:txBody>
      </p:sp>
      <p:sp>
        <p:nvSpPr>
          <p:cNvPr id="14" name="Content Placeholder 2">
            <a:extLst>
              <a:ext uri="{FF2B5EF4-FFF2-40B4-BE49-F238E27FC236}">
                <a16:creationId xmlns:a16="http://schemas.microsoft.com/office/drawing/2014/main" id="{540640E4-9BA3-57C8-9654-231552125FDF}"/>
              </a:ext>
            </a:extLst>
          </p:cNvPr>
          <p:cNvSpPr txBox="1">
            <a:spLocks/>
          </p:cNvSpPr>
          <p:nvPr/>
        </p:nvSpPr>
        <p:spPr>
          <a:xfrm>
            <a:off x="2240190"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5" name="Content Placeholder 2">
            <a:extLst>
              <a:ext uri="{FF2B5EF4-FFF2-40B4-BE49-F238E27FC236}">
                <a16:creationId xmlns:a16="http://schemas.microsoft.com/office/drawing/2014/main" id="{D9A86477-277B-F1A7-2038-C14A0A508D90}"/>
              </a:ext>
            </a:extLst>
          </p:cNvPr>
          <p:cNvSpPr txBox="1">
            <a:spLocks/>
          </p:cNvSpPr>
          <p:nvPr/>
        </p:nvSpPr>
        <p:spPr>
          <a:xfrm>
            <a:off x="3301680" y="2045874"/>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patient</a:t>
            </a:r>
          </a:p>
        </p:txBody>
      </p:sp>
      <p:sp>
        <p:nvSpPr>
          <p:cNvPr id="17" name="Content Placeholder 2">
            <a:extLst>
              <a:ext uri="{FF2B5EF4-FFF2-40B4-BE49-F238E27FC236}">
                <a16:creationId xmlns:a16="http://schemas.microsoft.com/office/drawing/2014/main" id="{8736463F-35F4-0FC1-F6C8-D9046F2E0C85}"/>
              </a:ext>
            </a:extLst>
          </p:cNvPr>
          <p:cNvSpPr txBox="1">
            <a:spLocks/>
          </p:cNvSpPr>
          <p:nvPr/>
        </p:nvSpPr>
        <p:spPr>
          <a:xfrm>
            <a:off x="1173789" y="2789309"/>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8" name="Content Placeholder 2">
            <a:extLst>
              <a:ext uri="{FF2B5EF4-FFF2-40B4-BE49-F238E27FC236}">
                <a16:creationId xmlns:a16="http://schemas.microsoft.com/office/drawing/2014/main" id="{CEA915C7-AB0D-BE01-C092-A4E4F33F6B65}"/>
              </a:ext>
            </a:extLst>
          </p:cNvPr>
          <p:cNvSpPr txBox="1">
            <a:spLocks/>
          </p:cNvSpPr>
          <p:nvPr/>
        </p:nvSpPr>
        <p:spPr>
          <a:xfrm>
            <a:off x="6525170" y="2789309"/>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9" name="Content Placeholder 2">
            <a:extLst>
              <a:ext uri="{FF2B5EF4-FFF2-40B4-BE49-F238E27FC236}">
                <a16:creationId xmlns:a16="http://schemas.microsoft.com/office/drawing/2014/main" id="{4EA6B851-6F06-B399-6636-0B82F1BCC421}"/>
              </a:ext>
            </a:extLst>
          </p:cNvPr>
          <p:cNvSpPr txBox="1">
            <a:spLocks/>
          </p:cNvSpPr>
          <p:nvPr/>
        </p:nvSpPr>
        <p:spPr>
          <a:xfrm>
            <a:off x="3275026" y="2789309"/>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regular</a:t>
            </a:r>
          </a:p>
        </p:txBody>
      </p:sp>
      <p:sp>
        <p:nvSpPr>
          <p:cNvPr id="20" name="Content Placeholder 2">
            <a:extLst>
              <a:ext uri="{FF2B5EF4-FFF2-40B4-BE49-F238E27FC236}">
                <a16:creationId xmlns:a16="http://schemas.microsoft.com/office/drawing/2014/main" id="{202B8357-0D86-2B75-A1F8-F738CC07DABC}"/>
              </a:ext>
            </a:extLst>
          </p:cNvPr>
          <p:cNvSpPr txBox="1">
            <a:spLocks/>
          </p:cNvSpPr>
          <p:nvPr/>
        </p:nvSpPr>
        <p:spPr>
          <a:xfrm>
            <a:off x="2235278"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1" name="Content Placeholder 2">
            <a:extLst>
              <a:ext uri="{FF2B5EF4-FFF2-40B4-BE49-F238E27FC236}">
                <a16:creationId xmlns:a16="http://schemas.microsoft.com/office/drawing/2014/main" id="{7CAFE8B1-156F-2FD0-D0D7-3D9CAEC755FA}"/>
              </a:ext>
            </a:extLst>
          </p:cNvPr>
          <p:cNvSpPr txBox="1">
            <a:spLocks/>
          </p:cNvSpPr>
          <p:nvPr/>
        </p:nvSpPr>
        <p:spPr>
          <a:xfrm>
            <a:off x="7577933" y="2789309"/>
            <a:ext cx="2938147"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irregular</a:t>
            </a:r>
          </a:p>
        </p:txBody>
      </p:sp>
      <p:sp>
        <p:nvSpPr>
          <p:cNvPr id="24" name="Content Placeholder 2">
            <a:extLst>
              <a:ext uri="{FF2B5EF4-FFF2-40B4-BE49-F238E27FC236}">
                <a16:creationId xmlns:a16="http://schemas.microsoft.com/office/drawing/2014/main" id="{AC84A1DB-CE97-1398-3C52-33C4D35C01EC}"/>
              </a:ext>
            </a:extLst>
          </p:cNvPr>
          <p:cNvSpPr txBox="1">
            <a:spLocks/>
          </p:cNvSpPr>
          <p:nvPr/>
        </p:nvSpPr>
        <p:spPr>
          <a:xfrm>
            <a:off x="1198412"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5" name="Content Placeholder 2">
            <a:extLst>
              <a:ext uri="{FF2B5EF4-FFF2-40B4-BE49-F238E27FC236}">
                <a16:creationId xmlns:a16="http://schemas.microsoft.com/office/drawing/2014/main" id="{90BE0806-74D9-1360-F77A-5BAD097799DD}"/>
              </a:ext>
            </a:extLst>
          </p:cNvPr>
          <p:cNvSpPr txBox="1">
            <a:spLocks/>
          </p:cNvSpPr>
          <p:nvPr/>
        </p:nvSpPr>
        <p:spPr>
          <a:xfrm>
            <a:off x="6549793" y="3535316"/>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6" name="Content Placeholder 2">
            <a:extLst>
              <a:ext uri="{FF2B5EF4-FFF2-40B4-BE49-F238E27FC236}">
                <a16:creationId xmlns:a16="http://schemas.microsoft.com/office/drawing/2014/main" id="{166298A6-2D8B-6684-74B3-91D3EB0FB5C4}"/>
              </a:ext>
            </a:extLst>
          </p:cNvPr>
          <p:cNvSpPr txBox="1">
            <a:spLocks/>
          </p:cNvSpPr>
          <p:nvPr/>
        </p:nvSpPr>
        <p:spPr>
          <a:xfrm>
            <a:off x="7611281" y="3535316"/>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independent</a:t>
            </a:r>
          </a:p>
        </p:txBody>
      </p:sp>
      <p:sp>
        <p:nvSpPr>
          <p:cNvPr id="27" name="Content Placeholder 2">
            <a:extLst>
              <a:ext uri="{FF2B5EF4-FFF2-40B4-BE49-F238E27FC236}">
                <a16:creationId xmlns:a16="http://schemas.microsoft.com/office/drawing/2014/main" id="{1267F882-A605-5664-2091-EFC93BDFB9E4}"/>
              </a:ext>
            </a:extLst>
          </p:cNvPr>
          <p:cNvSpPr txBox="1">
            <a:spLocks/>
          </p:cNvSpPr>
          <p:nvPr/>
        </p:nvSpPr>
        <p:spPr>
          <a:xfrm>
            <a:off x="2259901" y="3535316"/>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8" name="Content Placeholder 2">
            <a:extLst>
              <a:ext uri="{FF2B5EF4-FFF2-40B4-BE49-F238E27FC236}">
                <a16:creationId xmlns:a16="http://schemas.microsoft.com/office/drawing/2014/main" id="{59B0C5CE-F897-36BB-BB3F-9A9EB25040D7}"/>
              </a:ext>
            </a:extLst>
          </p:cNvPr>
          <p:cNvSpPr txBox="1">
            <a:spLocks/>
          </p:cNvSpPr>
          <p:nvPr/>
        </p:nvSpPr>
        <p:spPr>
          <a:xfrm>
            <a:off x="3321391" y="3535316"/>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dependent</a:t>
            </a:r>
          </a:p>
        </p:txBody>
      </p:sp>
      <p:sp>
        <p:nvSpPr>
          <p:cNvPr id="30" name="Content Placeholder 2">
            <a:extLst>
              <a:ext uri="{FF2B5EF4-FFF2-40B4-BE49-F238E27FC236}">
                <a16:creationId xmlns:a16="http://schemas.microsoft.com/office/drawing/2014/main" id="{980DC224-D0DB-475B-B92D-A4E160172DC1}"/>
              </a:ext>
            </a:extLst>
          </p:cNvPr>
          <p:cNvSpPr txBox="1">
            <a:spLocks/>
          </p:cNvSpPr>
          <p:nvPr/>
        </p:nvSpPr>
        <p:spPr>
          <a:xfrm>
            <a:off x="1173789" y="2048350"/>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im</a:t>
            </a:r>
          </a:p>
        </p:txBody>
      </p:sp>
      <p:sp>
        <p:nvSpPr>
          <p:cNvPr id="31" name="Content Placeholder 2">
            <a:extLst>
              <a:ext uri="{FF2B5EF4-FFF2-40B4-BE49-F238E27FC236}">
                <a16:creationId xmlns:a16="http://schemas.microsoft.com/office/drawing/2014/main" id="{BDFE5B24-DB29-8B82-56F5-41D2EB5AFE0F}"/>
              </a:ext>
            </a:extLst>
          </p:cNvPr>
          <p:cNvSpPr txBox="1">
            <a:spLocks/>
          </p:cNvSpPr>
          <p:nvPr/>
        </p:nvSpPr>
        <p:spPr>
          <a:xfrm>
            <a:off x="1198412" y="4313938"/>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2" name="Content Placeholder 2">
            <a:extLst>
              <a:ext uri="{FF2B5EF4-FFF2-40B4-BE49-F238E27FC236}">
                <a16:creationId xmlns:a16="http://schemas.microsoft.com/office/drawing/2014/main" id="{1C657098-091B-CEBA-4377-0E8F2934BBD3}"/>
              </a:ext>
            </a:extLst>
          </p:cNvPr>
          <p:cNvSpPr txBox="1">
            <a:spLocks/>
          </p:cNvSpPr>
          <p:nvPr/>
        </p:nvSpPr>
        <p:spPr>
          <a:xfrm>
            <a:off x="6549793" y="4313938"/>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3" name="Content Placeholder 2">
            <a:extLst>
              <a:ext uri="{FF2B5EF4-FFF2-40B4-BE49-F238E27FC236}">
                <a16:creationId xmlns:a16="http://schemas.microsoft.com/office/drawing/2014/main" id="{31DDD769-F4D9-60F5-7DF7-D7131143CCED}"/>
              </a:ext>
            </a:extLst>
          </p:cNvPr>
          <p:cNvSpPr txBox="1">
            <a:spLocks/>
          </p:cNvSpPr>
          <p:nvPr/>
        </p:nvSpPr>
        <p:spPr>
          <a:xfrm>
            <a:off x="7611281" y="4313938"/>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invalid</a:t>
            </a:r>
          </a:p>
        </p:txBody>
      </p:sp>
      <p:sp>
        <p:nvSpPr>
          <p:cNvPr id="34" name="Content Placeholder 2">
            <a:extLst>
              <a:ext uri="{FF2B5EF4-FFF2-40B4-BE49-F238E27FC236}">
                <a16:creationId xmlns:a16="http://schemas.microsoft.com/office/drawing/2014/main" id="{2BEDD157-ABE5-78DB-AE23-6935632689A9}"/>
              </a:ext>
            </a:extLst>
          </p:cNvPr>
          <p:cNvSpPr txBox="1">
            <a:spLocks/>
          </p:cNvSpPr>
          <p:nvPr/>
        </p:nvSpPr>
        <p:spPr>
          <a:xfrm>
            <a:off x="2259901"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5" name="Content Placeholder 2">
            <a:extLst>
              <a:ext uri="{FF2B5EF4-FFF2-40B4-BE49-F238E27FC236}">
                <a16:creationId xmlns:a16="http://schemas.microsoft.com/office/drawing/2014/main" id="{85592EDC-EB21-0C75-8ECD-53C8E7C52A1A}"/>
              </a:ext>
            </a:extLst>
          </p:cNvPr>
          <p:cNvSpPr txBox="1">
            <a:spLocks/>
          </p:cNvSpPr>
          <p:nvPr/>
        </p:nvSpPr>
        <p:spPr>
          <a:xfrm>
            <a:off x="3321391" y="4313938"/>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valid</a:t>
            </a:r>
          </a:p>
        </p:txBody>
      </p:sp>
      <p:sp>
        <p:nvSpPr>
          <p:cNvPr id="37" name="Content Placeholder 2">
            <a:extLst>
              <a:ext uri="{FF2B5EF4-FFF2-40B4-BE49-F238E27FC236}">
                <a16:creationId xmlns:a16="http://schemas.microsoft.com/office/drawing/2014/main" id="{49A3A042-B74F-2098-523A-9BC58AF5F9FB}"/>
              </a:ext>
            </a:extLst>
          </p:cNvPr>
          <p:cNvSpPr txBox="1">
            <a:spLocks/>
          </p:cNvSpPr>
          <p:nvPr/>
        </p:nvSpPr>
        <p:spPr>
          <a:xfrm>
            <a:off x="1196381" y="5092560"/>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8" name="Content Placeholder 2">
            <a:extLst>
              <a:ext uri="{FF2B5EF4-FFF2-40B4-BE49-F238E27FC236}">
                <a16:creationId xmlns:a16="http://schemas.microsoft.com/office/drawing/2014/main" id="{D0830919-922E-95F2-1CA3-A93A7318899E}"/>
              </a:ext>
            </a:extLst>
          </p:cNvPr>
          <p:cNvSpPr txBox="1">
            <a:spLocks/>
          </p:cNvSpPr>
          <p:nvPr/>
        </p:nvSpPr>
        <p:spPr>
          <a:xfrm>
            <a:off x="6547762" y="5092560"/>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9" name="Content Placeholder 2">
            <a:extLst>
              <a:ext uri="{FF2B5EF4-FFF2-40B4-BE49-F238E27FC236}">
                <a16:creationId xmlns:a16="http://schemas.microsoft.com/office/drawing/2014/main" id="{90DE7FB3-7A6F-92CE-2817-51175E1E6CC9}"/>
              </a:ext>
            </a:extLst>
          </p:cNvPr>
          <p:cNvSpPr txBox="1">
            <a:spLocks/>
          </p:cNvSpPr>
          <p:nvPr/>
        </p:nvSpPr>
        <p:spPr>
          <a:xfrm>
            <a:off x="3297618" y="5092560"/>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logical</a:t>
            </a:r>
          </a:p>
        </p:txBody>
      </p:sp>
      <p:sp>
        <p:nvSpPr>
          <p:cNvPr id="40" name="Content Placeholder 2">
            <a:extLst>
              <a:ext uri="{FF2B5EF4-FFF2-40B4-BE49-F238E27FC236}">
                <a16:creationId xmlns:a16="http://schemas.microsoft.com/office/drawing/2014/main" id="{2362F7C0-1EDA-D386-FC97-33265C6C471F}"/>
              </a:ext>
            </a:extLst>
          </p:cNvPr>
          <p:cNvSpPr txBox="1">
            <a:spLocks/>
          </p:cNvSpPr>
          <p:nvPr/>
        </p:nvSpPr>
        <p:spPr>
          <a:xfrm>
            <a:off x="2257870"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1" name="Content Placeholder 2">
            <a:extLst>
              <a:ext uri="{FF2B5EF4-FFF2-40B4-BE49-F238E27FC236}">
                <a16:creationId xmlns:a16="http://schemas.microsoft.com/office/drawing/2014/main" id="{9B770621-7A0E-E5F4-6D14-38BFCF63D919}"/>
              </a:ext>
            </a:extLst>
          </p:cNvPr>
          <p:cNvSpPr txBox="1">
            <a:spLocks/>
          </p:cNvSpPr>
          <p:nvPr/>
        </p:nvSpPr>
        <p:spPr>
          <a:xfrm>
            <a:off x="7600525" y="5092560"/>
            <a:ext cx="2938147"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illogical</a:t>
            </a:r>
          </a:p>
        </p:txBody>
      </p:sp>
      <p:sp>
        <p:nvSpPr>
          <p:cNvPr id="43" name="Content Placeholder 2">
            <a:extLst>
              <a:ext uri="{FF2B5EF4-FFF2-40B4-BE49-F238E27FC236}">
                <a16:creationId xmlns:a16="http://schemas.microsoft.com/office/drawing/2014/main" id="{121D6FC2-1313-38F7-35E8-3AED511F0C25}"/>
              </a:ext>
            </a:extLst>
          </p:cNvPr>
          <p:cNvSpPr txBox="1">
            <a:spLocks/>
          </p:cNvSpPr>
          <p:nvPr/>
        </p:nvSpPr>
        <p:spPr>
          <a:xfrm>
            <a:off x="1198412"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4" name="Content Placeholder 2">
            <a:extLst>
              <a:ext uri="{FF2B5EF4-FFF2-40B4-BE49-F238E27FC236}">
                <a16:creationId xmlns:a16="http://schemas.microsoft.com/office/drawing/2014/main" id="{C6E08182-2556-384C-C487-2661A9C06C5B}"/>
              </a:ext>
            </a:extLst>
          </p:cNvPr>
          <p:cNvSpPr txBox="1">
            <a:spLocks/>
          </p:cNvSpPr>
          <p:nvPr/>
        </p:nvSpPr>
        <p:spPr>
          <a:xfrm>
            <a:off x="6549793" y="5863567"/>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5" name="Content Placeholder 2">
            <a:extLst>
              <a:ext uri="{FF2B5EF4-FFF2-40B4-BE49-F238E27FC236}">
                <a16:creationId xmlns:a16="http://schemas.microsoft.com/office/drawing/2014/main" id="{6FFC4ECF-0E55-0D65-97C4-832C6CBB6587}"/>
              </a:ext>
            </a:extLst>
          </p:cNvPr>
          <p:cNvSpPr txBox="1">
            <a:spLocks/>
          </p:cNvSpPr>
          <p:nvPr/>
        </p:nvSpPr>
        <p:spPr>
          <a:xfrm>
            <a:off x="7611281" y="5863567"/>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incorrect</a:t>
            </a:r>
          </a:p>
        </p:txBody>
      </p:sp>
      <p:sp>
        <p:nvSpPr>
          <p:cNvPr id="46" name="Content Placeholder 2">
            <a:extLst>
              <a:ext uri="{FF2B5EF4-FFF2-40B4-BE49-F238E27FC236}">
                <a16:creationId xmlns:a16="http://schemas.microsoft.com/office/drawing/2014/main" id="{AFCA321A-2675-58F1-1A8A-51190BE64E5C}"/>
              </a:ext>
            </a:extLst>
          </p:cNvPr>
          <p:cNvSpPr txBox="1">
            <a:spLocks/>
          </p:cNvSpPr>
          <p:nvPr/>
        </p:nvSpPr>
        <p:spPr>
          <a:xfrm>
            <a:off x="2259901" y="5863567"/>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7" name="Content Placeholder 2">
            <a:extLst>
              <a:ext uri="{FF2B5EF4-FFF2-40B4-BE49-F238E27FC236}">
                <a16:creationId xmlns:a16="http://schemas.microsoft.com/office/drawing/2014/main" id="{C128A097-A675-83B5-1092-A66ECDD399A9}"/>
              </a:ext>
            </a:extLst>
          </p:cNvPr>
          <p:cNvSpPr txBox="1">
            <a:spLocks/>
          </p:cNvSpPr>
          <p:nvPr/>
        </p:nvSpPr>
        <p:spPr>
          <a:xfrm>
            <a:off x="3321391" y="5863567"/>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correct</a:t>
            </a:r>
          </a:p>
        </p:txBody>
      </p:sp>
      <p:sp>
        <p:nvSpPr>
          <p:cNvPr id="49" name="Content Placeholder 2">
            <a:extLst>
              <a:ext uri="{FF2B5EF4-FFF2-40B4-BE49-F238E27FC236}">
                <a16:creationId xmlns:a16="http://schemas.microsoft.com/office/drawing/2014/main" id="{CBC06233-CD11-3F02-7E85-15BFE5009CB3}"/>
              </a:ext>
            </a:extLst>
          </p:cNvPr>
          <p:cNvSpPr txBox="1">
            <a:spLocks/>
          </p:cNvSpPr>
          <p:nvPr/>
        </p:nvSpPr>
        <p:spPr>
          <a:xfrm>
            <a:off x="1182514" y="2785392"/>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ir</a:t>
            </a:r>
          </a:p>
        </p:txBody>
      </p:sp>
      <p:sp>
        <p:nvSpPr>
          <p:cNvPr id="8" name="Content Placeholder 2">
            <a:extLst>
              <a:ext uri="{FF2B5EF4-FFF2-40B4-BE49-F238E27FC236}">
                <a16:creationId xmlns:a16="http://schemas.microsoft.com/office/drawing/2014/main" id="{F11590EF-9F04-0CE1-6206-A138F85D3632}"/>
              </a:ext>
            </a:extLst>
          </p:cNvPr>
          <p:cNvSpPr txBox="1">
            <a:spLocks/>
          </p:cNvSpPr>
          <p:nvPr/>
        </p:nvSpPr>
        <p:spPr>
          <a:xfrm>
            <a:off x="1182514" y="3537792"/>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a:t>
            </a:r>
          </a:p>
        </p:txBody>
      </p:sp>
      <p:sp>
        <p:nvSpPr>
          <p:cNvPr id="9" name="Content Placeholder 2">
            <a:extLst>
              <a:ext uri="{FF2B5EF4-FFF2-40B4-BE49-F238E27FC236}">
                <a16:creationId xmlns:a16="http://schemas.microsoft.com/office/drawing/2014/main" id="{FBA3C4FD-BF97-F224-7948-361E08D08F4D}"/>
              </a:ext>
            </a:extLst>
          </p:cNvPr>
          <p:cNvSpPr txBox="1">
            <a:spLocks/>
          </p:cNvSpPr>
          <p:nvPr/>
        </p:nvSpPr>
        <p:spPr>
          <a:xfrm>
            <a:off x="1196380" y="4308894"/>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a:t>
            </a:r>
          </a:p>
        </p:txBody>
      </p:sp>
      <p:sp>
        <p:nvSpPr>
          <p:cNvPr id="10" name="Content Placeholder 2">
            <a:extLst>
              <a:ext uri="{FF2B5EF4-FFF2-40B4-BE49-F238E27FC236}">
                <a16:creationId xmlns:a16="http://schemas.microsoft.com/office/drawing/2014/main" id="{86409D32-CF1B-2134-35E1-5DF75A852D98}"/>
              </a:ext>
            </a:extLst>
          </p:cNvPr>
          <p:cNvSpPr txBox="1">
            <a:spLocks/>
          </p:cNvSpPr>
          <p:nvPr/>
        </p:nvSpPr>
        <p:spPr>
          <a:xfrm>
            <a:off x="1192722" y="5087421"/>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il</a:t>
            </a:r>
          </a:p>
        </p:txBody>
      </p:sp>
      <p:sp>
        <p:nvSpPr>
          <p:cNvPr id="11" name="Content Placeholder 2">
            <a:extLst>
              <a:ext uri="{FF2B5EF4-FFF2-40B4-BE49-F238E27FC236}">
                <a16:creationId xmlns:a16="http://schemas.microsoft.com/office/drawing/2014/main" id="{594F9D85-3BDD-DD87-6695-39CC9FB3A3E7}"/>
              </a:ext>
            </a:extLst>
          </p:cNvPr>
          <p:cNvSpPr txBox="1">
            <a:spLocks/>
          </p:cNvSpPr>
          <p:nvPr/>
        </p:nvSpPr>
        <p:spPr>
          <a:xfrm>
            <a:off x="1196379" y="5856514"/>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in</a:t>
            </a:r>
          </a:p>
        </p:txBody>
      </p:sp>
    </p:spTree>
    <p:extLst>
      <p:ext uri="{BB962C8B-B14F-4D97-AF65-F5344CB8AC3E}">
        <p14:creationId xmlns:p14="http://schemas.microsoft.com/office/powerpoint/2010/main" val="1733949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P spid="26" grpId="0" animBg="1"/>
      <p:bldP spid="30" grpId="0" animBg="1"/>
      <p:bldP spid="33" grpId="0" animBg="1"/>
      <p:bldP spid="41" grpId="0" animBg="1"/>
      <p:bldP spid="45" grpId="0" animBg="1"/>
      <p:bldP spid="49" grpId="0" animBg="1"/>
      <p:bldP spid="8"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4017611620"/>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SY4T1AW3L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SY4T1AW3P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SY4T1AW3S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SY4T1AW3F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SY4T1AW3A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SY4T1AW3Sa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SY4T1AW3Fe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F9B8B956-B3EB-A795-024E-24E7624CEC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7" name="Rectangle: Rounded Corners 6">
            <a:extLst>
              <a:ext uri="{FF2B5EF4-FFF2-40B4-BE49-F238E27FC236}">
                <a16:creationId xmlns:a16="http://schemas.microsoft.com/office/drawing/2014/main" id="{2A2862C0-A32C-A4C4-1ED9-B2F10D4B191E}"/>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5342B5DA-DA9A-CB01-0602-4E482842DE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049124" y="2133561"/>
            <a:ext cx="3267562" cy="285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a:t>
            </a:r>
            <a:r>
              <a:rPr lang="it-IT" altLang="en-US" sz="2400" dirty="0">
                <a:solidFill>
                  <a:schemeClr val="tx1"/>
                </a:solidFill>
                <a:latin typeface="+mn-lt"/>
              </a:rPr>
              <a:t>illegal </a:t>
            </a:r>
          </a:p>
          <a:p>
            <a:pPr>
              <a:lnSpc>
                <a:spcPct val="150000"/>
              </a:lnSpc>
              <a:spcBef>
                <a:spcPct val="0"/>
              </a:spcBef>
              <a:buNone/>
            </a:pPr>
            <a:r>
              <a:rPr lang="it-IT" altLang="en-US" sz="2400" dirty="0">
                <a:solidFill>
                  <a:schemeClr val="tx1"/>
                </a:solidFill>
                <a:latin typeface="+mn-lt"/>
              </a:rPr>
              <a:t>2.	illegible</a:t>
            </a:r>
          </a:p>
          <a:p>
            <a:pPr>
              <a:lnSpc>
                <a:spcPct val="150000"/>
              </a:lnSpc>
              <a:spcBef>
                <a:spcPct val="0"/>
              </a:spcBef>
              <a:buNone/>
            </a:pPr>
            <a:r>
              <a:rPr lang="it-IT" altLang="en-US" sz="2400" dirty="0">
                <a:solidFill>
                  <a:schemeClr val="tx1"/>
                </a:solidFill>
                <a:latin typeface="+mn-lt"/>
              </a:rPr>
              <a:t>3.	illogical</a:t>
            </a:r>
          </a:p>
          <a:p>
            <a:pPr>
              <a:lnSpc>
                <a:spcPct val="150000"/>
              </a:lnSpc>
              <a:spcBef>
                <a:spcPct val="0"/>
              </a:spcBef>
              <a:buNone/>
            </a:pPr>
            <a:r>
              <a:rPr lang="it-IT" altLang="en-US" sz="2400" dirty="0">
                <a:solidFill>
                  <a:schemeClr val="tx1"/>
                </a:solidFill>
                <a:latin typeface="+mn-lt"/>
              </a:rPr>
              <a:t>4.	illiterate</a:t>
            </a:r>
          </a:p>
          <a:p>
            <a:pPr>
              <a:lnSpc>
                <a:spcPct val="150000"/>
              </a:lnSpc>
              <a:spcBef>
                <a:spcPct val="0"/>
              </a:spcBef>
              <a:buNone/>
            </a:pPr>
            <a:endParaRPr lang="en-GB" altLang="en-US" sz="24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316686" y="2017401"/>
            <a:ext cx="4260338" cy="396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5.	irregular </a:t>
            </a:r>
          </a:p>
          <a:p>
            <a:pPr>
              <a:lnSpc>
                <a:spcPct val="150000"/>
              </a:lnSpc>
              <a:spcBef>
                <a:spcPct val="0"/>
              </a:spcBef>
              <a:buNone/>
            </a:pPr>
            <a:r>
              <a:rPr lang="en-GB" altLang="en-US" sz="2400" dirty="0">
                <a:solidFill>
                  <a:schemeClr val="tx1"/>
                </a:solidFill>
                <a:latin typeface="+mn-lt"/>
              </a:rPr>
              <a:t>6.	irrelevant </a:t>
            </a:r>
          </a:p>
          <a:p>
            <a:pPr>
              <a:lnSpc>
                <a:spcPct val="150000"/>
              </a:lnSpc>
              <a:spcBef>
                <a:spcPct val="0"/>
              </a:spcBef>
              <a:buNone/>
            </a:pPr>
            <a:r>
              <a:rPr lang="en-GB" altLang="en-US" sz="2400" dirty="0">
                <a:solidFill>
                  <a:schemeClr val="tx1"/>
                </a:solidFill>
                <a:latin typeface="+mn-lt"/>
              </a:rPr>
              <a:t>7.	irresponsible</a:t>
            </a:r>
          </a:p>
          <a:p>
            <a:pPr>
              <a:lnSpc>
                <a:spcPct val="150000"/>
              </a:lnSpc>
              <a:spcBef>
                <a:spcPct val="0"/>
              </a:spcBef>
              <a:buNone/>
            </a:pPr>
            <a:r>
              <a:rPr lang="en-GB" altLang="en-US" sz="2400" dirty="0">
                <a:solidFill>
                  <a:schemeClr val="tx1"/>
                </a:solidFill>
                <a:latin typeface="+mn-lt"/>
              </a:rPr>
              <a:t>8.	irreconciled</a:t>
            </a:r>
          </a:p>
          <a:p>
            <a:pPr>
              <a:lnSpc>
                <a:spcPct val="150000"/>
              </a:lnSpc>
              <a:spcBef>
                <a:spcPct val="0"/>
              </a:spcBef>
              <a:buNone/>
            </a:pPr>
            <a:r>
              <a:rPr lang="en-GB" altLang="en-US" sz="2400" dirty="0">
                <a:solidFill>
                  <a:schemeClr val="tx1"/>
                </a:solidFill>
                <a:latin typeface="+mn-lt"/>
              </a:rPr>
              <a:t>9.	irrational</a:t>
            </a:r>
          </a:p>
          <a:p>
            <a:pPr>
              <a:lnSpc>
                <a:spcPct val="150000"/>
              </a:lnSpc>
              <a:spcBef>
                <a:spcPct val="0"/>
              </a:spcBef>
              <a:buNone/>
            </a:pPr>
            <a:r>
              <a:rPr lang="en-GB" altLang="en-US" sz="2400" dirty="0">
                <a:solidFill>
                  <a:schemeClr val="tx1"/>
                </a:solidFill>
                <a:latin typeface="+mn-lt"/>
              </a:rPr>
              <a:t>10.	irrespective</a:t>
            </a:r>
          </a:p>
          <a:p>
            <a:pPr>
              <a:lnSpc>
                <a:spcPct val="150000"/>
              </a:lnSpc>
              <a:spcBef>
                <a:spcPct val="0"/>
              </a:spcBef>
              <a:buNone/>
            </a:pPr>
            <a:endParaRPr lang="fr-FR" altLang="en-US" sz="2400" dirty="0">
              <a:solidFill>
                <a:schemeClr val="tx1"/>
              </a:solidFill>
              <a:latin typeface="+mn-lt"/>
            </a:endParaRPr>
          </a:p>
        </p:txBody>
      </p:sp>
      <p:pic>
        <p:nvPicPr>
          <p:cNvPr id="10" name="Picture 9">
            <a:extLst>
              <a:ext uri="{FF2B5EF4-FFF2-40B4-BE49-F238E27FC236}">
                <a16:creationId xmlns:a16="http://schemas.microsoft.com/office/drawing/2014/main" id="{BC4CDD74-C31D-ECA5-33C4-29D15CF711A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88661526-21AD-EE08-D8CA-C4721456E281}"/>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408149" y="312705"/>
            <a:ext cx="11312795" cy="6232590"/>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1800" dirty="0">
                <a:solidFill>
                  <a:schemeClr val="bg1"/>
                </a:solidFill>
              </a:rPr>
              <a:t>Emile and Aimee were on a mission to save a neighbouring planet, Planet Zog,  from the notorious baddie, Scrambler. Scrambler loved causing chaos with his irrational schemes and irresponsible actions.</a:t>
            </a:r>
          </a:p>
          <a:p>
            <a:pPr marL="0" indent="0">
              <a:lnSpc>
                <a:spcPct val="120000"/>
              </a:lnSpc>
              <a:buFont typeface="Arial" panose="020B0604020202020204" pitchFamily="34" charset="0"/>
              <a:buNone/>
            </a:pPr>
            <a:r>
              <a:rPr lang="en-GB" sz="1800" dirty="0">
                <a:solidFill>
                  <a:schemeClr val="bg1"/>
                </a:solidFill>
              </a:rPr>
              <a:t>One day, Scrambler stole the Galactic Book of Knowledge and scrambled its pages, making them illegible. This book was crucial for keeping peace on the planet. Emile and Aimee had to retrieve it, but they knew Scrambler’s plans were always illogical and full of irregular tricks.</a:t>
            </a:r>
          </a:p>
          <a:p>
            <a:pPr marL="0" indent="0">
              <a:lnSpc>
                <a:spcPct val="120000"/>
              </a:lnSpc>
              <a:buFont typeface="Arial" panose="020B0604020202020204" pitchFamily="34" charset="0"/>
              <a:buNone/>
            </a:pPr>
            <a:r>
              <a:rPr lang="en-GB" sz="1800" dirty="0">
                <a:solidFill>
                  <a:schemeClr val="bg1"/>
                </a:solidFill>
              </a:rPr>
              <a:t>As they tracked down Scrambler, they encountered traps and puzzles that seemed irrelevant at first but turned out to be important clues. Scrambler had also left behind illiterate minions who couldn’t help them read any scrambled clues.</a:t>
            </a:r>
          </a:p>
          <a:p>
            <a:pPr marL="0" indent="0">
              <a:lnSpc>
                <a:spcPct val="120000"/>
              </a:lnSpc>
              <a:buFont typeface="Arial" panose="020B0604020202020204" pitchFamily="34" charset="0"/>
              <a:buNone/>
            </a:pPr>
            <a:r>
              <a:rPr lang="en-GB" sz="1800" dirty="0">
                <a:solidFill>
                  <a:schemeClr val="bg1"/>
                </a:solidFill>
              </a:rPr>
              <a:t>“Scrambler’s actions are illegal! We have to stop him,” Emile declared.</a:t>
            </a:r>
          </a:p>
          <a:p>
            <a:pPr marL="0" indent="0">
              <a:lnSpc>
                <a:spcPct val="120000"/>
              </a:lnSpc>
              <a:buFont typeface="Arial" panose="020B0604020202020204" pitchFamily="34" charset="0"/>
              <a:buNone/>
            </a:pPr>
            <a:r>
              <a:rPr lang="en-GB" sz="1800" dirty="0">
                <a:solidFill>
                  <a:schemeClr val="bg1"/>
                </a:solidFill>
              </a:rPr>
              <a:t>“But we need to stay calm and avoid irrational decisions, even if he makes it hard,” Aimee advised, analysing their surroundings.</a:t>
            </a:r>
          </a:p>
          <a:p>
            <a:pPr marL="0" indent="0">
              <a:lnSpc>
                <a:spcPct val="120000"/>
              </a:lnSpc>
              <a:buFont typeface="Arial" panose="020B0604020202020204" pitchFamily="34" charset="0"/>
              <a:buNone/>
            </a:pPr>
            <a:r>
              <a:rPr lang="en-GB" sz="1800" dirty="0">
                <a:solidFill>
                  <a:schemeClr val="bg1"/>
                </a:solidFill>
              </a:rPr>
              <a:t>During their journey, Emile and Aimee found themselves facing irreconciled differences on how to proceed. Despite their disagreements, they decided to work together irrespective of their individual opinions, knowing their friendship was their strongest tool against Scrambler.</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dirty="0">
              <a:solidFill>
                <a:schemeClr val="bg1"/>
              </a:solidFill>
            </a:endParaRPr>
          </a:p>
        </p:txBody>
      </p:sp>
      <p:sp>
        <p:nvSpPr>
          <p:cNvPr id="6" name="Title 1">
            <a:extLst>
              <a:ext uri="{FF2B5EF4-FFF2-40B4-BE49-F238E27FC236}">
                <a16:creationId xmlns:a16="http://schemas.microsoft.com/office/drawing/2014/main" id="{6BCD99F7-E7A3-91D1-3B59-2735EBC586E6}"/>
              </a:ext>
            </a:extLst>
          </p:cNvPr>
          <p:cNvSpPr txBox="1">
            <a:spLocks/>
          </p:cNvSpPr>
          <p:nvPr/>
        </p:nvSpPr>
        <p:spPr>
          <a:xfrm>
            <a:off x="632792" y="6305445"/>
            <a:ext cx="10721008" cy="424016"/>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Can anyone spot two spelling patterns?</a:t>
            </a:r>
          </a:p>
        </p:txBody>
      </p:sp>
    </p:spTree>
    <p:extLst>
      <p:ext uri="{BB962C8B-B14F-4D97-AF65-F5344CB8AC3E}">
        <p14:creationId xmlns:p14="http://schemas.microsoft.com/office/powerpoint/2010/main" val="2519118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408149" y="312705"/>
            <a:ext cx="11312795" cy="6232590"/>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1800" dirty="0">
                <a:solidFill>
                  <a:schemeClr val="bg1"/>
                </a:solidFill>
              </a:rPr>
              <a:t>Emile and Aimee were on a mission to save a neighbouring planet, Planet Zog,  from the notorious baddie, Scrambler. Scrambler loved causing chaos with his </a:t>
            </a:r>
            <a:r>
              <a:rPr lang="en-GB" sz="1800" u="sng" dirty="0">
                <a:solidFill>
                  <a:srgbClr val="FFFF00"/>
                </a:solidFill>
              </a:rPr>
              <a:t>irrational</a:t>
            </a:r>
            <a:r>
              <a:rPr lang="en-GB" sz="1800" dirty="0">
                <a:solidFill>
                  <a:schemeClr val="bg1"/>
                </a:solidFill>
              </a:rPr>
              <a:t> schemes and irresponsible actions.</a:t>
            </a:r>
          </a:p>
          <a:p>
            <a:pPr marL="0" indent="0">
              <a:lnSpc>
                <a:spcPct val="120000"/>
              </a:lnSpc>
              <a:buFont typeface="Arial" panose="020B0604020202020204" pitchFamily="34" charset="0"/>
              <a:buNone/>
            </a:pPr>
            <a:r>
              <a:rPr lang="en-GB" sz="1800" dirty="0">
                <a:solidFill>
                  <a:schemeClr val="bg1"/>
                </a:solidFill>
              </a:rPr>
              <a:t>One day, Scrambler stole the Galactic Book of Knowledge and scrambled its pages, making them </a:t>
            </a:r>
            <a:r>
              <a:rPr lang="en-GB" sz="1800" u="sng" dirty="0">
                <a:solidFill>
                  <a:srgbClr val="FFFF00"/>
                </a:solidFill>
              </a:rPr>
              <a:t>illegible</a:t>
            </a:r>
            <a:r>
              <a:rPr lang="en-GB" sz="1800" dirty="0">
                <a:solidFill>
                  <a:schemeClr val="bg1"/>
                </a:solidFill>
              </a:rPr>
              <a:t>. This book was crucial for keeping peace on the planet. Emile and Aimee had to retrieve it, but they knew Scrambler’s plans were always </a:t>
            </a:r>
            <a:r>
              <a:rPr lang="en-GB" sz="1800" u="sng" dirty="0">
                <a:solidFill>
                  <a:srgbClr val="FFFF00"/>
                </a:solidFill>
              </a:rPr>
              <a:t>illogical</a:t>
            </a:r>
            <a:r>
              <a:rPr lang="en-GB" sz="1800" dirty="0">
                <a:solidFill>
                  <a:schemeClr val="bg1"/>
                </a:solidFill>
              </a:rPr>
              <a:t> and full of </a:t>
            </a:r>
            <a:r>
              <a:rPr lang="en-GB" sz="1800" u="sng" dirty="0">
                <a:solidFill>
                  <a:srgbClr val="FFFF00"/>
                </a:solidFill>
              </a:rPr>
              <a:t>irregular</a:t>
            </a:r>
            <a:r>
              <a:rPr lang="en-GB" sz="1800" dirty="0">
                <a:solidFill>
                  <a:schemeClr val="bg1"/>
                </a:solidFill>
              </a:rPr>
              <a:t> tricks.</a:t>
            </a:r>
          </a:p>
          <a:p>
            <a:pPr marL="0" indent="0">
              <a:lnSpc>
                <a:spcPct val="120000"/>
              </a:lnSpc>
              <a:buFont typeface="Arial" panose="020B0604020202020204" pitchFamily="34" charset="0"/>
              <a:buNone/>
            </a:pPr>
            <a:r>
              <a:rPr lang="en-GB" sz="1800" dirty="0">
                <a:solidFill>
                  <a:schemeClr val="bg1"/>
                </a:solidFill>
              </a:rPr>
              <a:t>As they tracked down Scrambler, they encountered traps and puzzles that seemed </a:t>
            </a:r>
            <a:r>
              <a:rPr lang="en-GB" sz="1800" u="sng" dirty="0">
                <a:solidFill>
                  <a:srgbClr val="FFFF00"/>
                </a:solidFill>
              </a:rPr>
              <a:t>irrelevant</a:t>
            </a:r>
            <a:r>
              <a:rPr lang="en-GB" sz="1800" dirty="0">
                <a:solidFill>
                  <a:schemeClr val="bg1"/>
                </a:solidFill>
              </a:rPr>
              <a:t> at first but turned out to be important clues. Scrambler had also left behind </a:t>
            </a:r>
            <a:r>
              <a:rPr lang="en-GB" sz="1800" u="sng" dirty="0">
                <a:solidFill>
                  <a:srgbClr val="FFFF00"/>
                </a:solidFill>
              </a:rPr>
              <a:t>illiterate</a:t>
            </a:r>
            <a:r>
              <a:rPr lang="en-GB" sz="1800" dirty="0">
                <a:solidFill>
                  <a:schemeClr val="bg1"/>
                </a:solidFill>
              </a:rPr>
              <a:t> minions who couldn’t help them read any scrambled clues.</a:t>
            </a:r>
          </a:p>
          <a:p>
            <a:pPr marL="0" indent="0">
              <a:lnSpc>
                <a:spcPct val="120000"/>
              </a:lnSpc>
              <a:buFont typeface="Arial" panose="020B0604020202020204" pitchFamily="34" charset="0"/>
              <a:buNone/>
            </a:pPr>
            <a:r>
              <a:rPr lang="en-GB" sz="1800" dirty="0">
                <a:solidFill>
                  <a:schemeClr val="bg1"/>
                </a:solidFill>
              </a:rPr>
              <a:t>“Scrambler’s actions are </a:t>
            </a:r>
            <a:r>
              <a:rPr lang="en-GB" sz="1800" u="sng" dirty="0">
                <a:solidFill>
                  <a:srgbClr val="FFFF00"/>
                </a:solidFill>
              </a:rPr>
              <a:t>illegal</a:t>
            </a:r>
            <a:r>
              <a:rPr lang="en-GB" sz="1800" dirty="0">
                <a:solidFill>
                  <a:schemeClr val="bg1"/>
                </a:solidFill>
              </a:rPr>
              <a:t>! We have to stop him,” Emile declared.</a:t>
            </a:r>
          </a:p>
          <a:p>
            <a:pPr marL="0" indent="0">
              <a:lnSpc>
                <a:spcPct val="120000"/>
              </a:lnSpc>
              <a:buFont typeface="Arial" panose="020B0604020202020204" pitchFamily="34" charset="0"/>
              <a:buNone/>
            </a:pPr>
            <a:r>
              <a:rPr lang="en-GB" sz="1800" dirty="0">
                <a:solidFill>
                  <a:schemeClr val="bg1"/>
                </a:solidFill>
              </a:rPr>
              <a:t>“But we need to stay calm and avoid </a:t>
            </a:r>
            <a:r>
              <a:rPr lang="en-GB" sz="1800" u="sng" dirty="0">
                <a:solidFill>
                  <a:srgbClr val="FFFF00"/>
                </a:solidFill>
              </a:rPr>
              <a:t>irrational</a:t>
            </a:r>
            <a:r>
              <a:rPr lang="en-GB" sz="1800" dirty="0">
                <a:solidFill>
                  <a:schemeClr val="bg1"/>
                </a:solidFill>
              </a:rPr>
              <a:t> decisions, even if he makes it hard,” Aimee advised, analysing their surroundings.</a:t>
            </a:r>
          </a:p>
          <a:p>
            <a:pPr marL="0" indent="0">
              <a:lnSpc>
                <a:spcPct val="120000"/>
              </a:lnSpc>
              <a:buFont typeface="Arial" panose="020B0604020202020204" pitchFamily="34" charset="0"/>
              <a:buNone/>
            </a:pPr>
            <a:r>
              <a:rPr lang="en-GB" sz="1800" dirty="0">
                <a:solidFill>
                  <a:schemeClr val="bg1"/>
                </a:solidFill>
              </a:rPr>
              <a:t>During their journey, Emile and Aimee found themselves facing </a:t>
            </a:r>
            <a:r>
              <a:rPr lang="en-GB" sz="1800" u="sng" dirty="0">
                <a:solidFill>
                  <a:srgbClr val="FFFF00"/>
                </a:solidFill>
              </a:rPr>
              <a:t>irreconciled</a:t>
            </a:r>
            <a:r>
              <a:rPr lang="en-GB" sz="1800" dirty="0">
                <a:solidFill>
                  <a:schemeClr val="bg1"/>
                </a:solidFill>
              </a:rPr>
              <a:t> differences on how to proceed. Despite their disagreements, they decided to work together </a:t>
            </a:r>
            <a:r>
              <a:rPr lang="en-GB" sz="1800" u="sng" dirty="0">
                <a:solidFill>
                  <a:srgbClr val="FFFF00"/>
                </a:solidFill>
              </a:rPr>
              <a:t>irrespective</a:t>
            </a:r>
            <a:r>
              <a:rPr lang="en-GB" sz="1800" dirty="0">
                <a:solidFill>
                  <a:schemeClr val="bg1"/>
                </a:solidFill>
              </a:rPr>
              <a:t> of their individual opinions, knowing their friendship was their strongest tool against Scrambler.</a:t>
            </a:r>
          </a:p>
          <a:p>
            <a:pPr marL="0" indent="0">
              <a:lnSpc>
                <a:spcPct val="120000"/>
              </a:lnSpc>
              <a:buFont typeface="Arial" panose="020B0604020202020204" pitchFamily="34" charset="0"/>
              <a:buNone/>
            </a:pPr>
            <a:endParaRPr lang="en-GB" sz="1800" dirty="0">
              <a:solidFill>
                <a:schemeClr val="bg1"/>
              </a:solidFill>
            </a:endParaRPr>
          </a:p>
          <a:p>
            <a:pPr marL="0" indent="0">
              <a:lnSpc>
                <a:spcPct val="120000"/>
              </a:lnSpc>
              <a:buFont typeface="Arial" panose="020B0604020202020204" pitchFamily="34" charset="0"/>
              <a:buNone/>
            </a:pPr>
            <a:endParaRPr lang="en-GB" sz="1800" dirty="0">
              <a:solidFill>
                <a:schemeClr val="bg1"/>
              </a:solidFill>
            </a:endParaRPr>
          </a:p>
        </p:txBody>
      </p:sp>
    </p:spTree>
    <p:extLst>
      <p:ext uri="{BB962C8B-B14F-4D97-AF65-F5344CB8AC3E}">
        <p14:creationId xmlns:p14="http://schemas.microsoft.com/office/powerpoint/2010/main" val="3264253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9B2B269-2FA3-A139-942E-A32F1CFAE420}"/>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27104" y="1963668"/>
            <a:ext cx="9144000" cy="129333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The prefixes </a:t>
            </a:r>
            <a:r>
              <a:rPr lang="en-GB" u="sng" dirty="0">
                <a:solidFill>
                  <a:schemeClr val="bg1"/>
                </a:solidFill>
                <a:latin typeface="+mn-lt"/>
                <a:ea typeface="Andika"/>
                <a:cs typeface="Andika"/>
              </a:rPr>
              <a:t>il-</a:t>
            </a:r>
            <a:r>
              <a:rPr lang="en-GB" dirty="0">
                <a:solidFill>
                  <a:schemeClr val="bg1"/>
                </a:solidFill>
                <a:latin typeface="+mn-lt"/>
                <a:ea typeface="Andika"/>
                <a:cs typeface="Andika"/>
              </a:rPr>
              <a:t> and </a:t>
            </a:r>
            <a:r>
              <a:rPr lang="en-GB" u="sng" dirty="0">
                <a:solidFill>
                  <a:schemeClr val="bg1"/>
                </a:solidFill>
                <a:latin typeface="+mn-lt"/>
                <a:ea typeface="Andika"/>
                <a:cs typeface="Andika"/>
              </a:rPr>
              <a:t>ir-</a:t>
            </a:r>
            <a:endParaRPr lang="en-GB" dirty="0">
              <a:solidFill>
                <a:schemeClr val="bg1"/>
              </a:solidFill>
              <a:latin typeface="+mn-lt"/>
              <a:ea typeface="Andika"/>
              <a:cs typeface="Andika"/>
            </a:endParaRPr>
          </a:p>
        </p:txBody>
      </p:sp>
      <p:pic>
        <p:nvPicPr>
          <p:cNvPr id="8" name="Picture 7" descr="A picture containing logo&#10;&#10;Description automatically generated">
            <a:extLst>
              <a:ext uri="{FF2B5EF4-FFF2-40B4-BE49-F238E27FC236}">
                <a16:creationId xmlns:a16="http://schemas.microsoft.com/office/drawing/2014/main" id="{011A5194-B5ED-F59D-87E4-6666FE568E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425277AA-A528-71BA-68AC-310F78AB4E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AF51590D-ADB3-F3D0-00EE-E104210ACE1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1576 0.48797 " pathEditMode="relative" rAng="0" ptsTypes="AA">
                                      <p:cBhvr>
                                        <p:cTn id="6" dur="2000" fill="hold"/>
                                        <p:tgtEl>
                                          <p:spTgt spid="9"/>
                                        </p:tgtEl>
                                        <p:attrNameLst>
                                          <p:attrName>ppt_x</p:attrName>
                                          <p:attrName>ppt_y</p:attrName>
                                        </p:attrNameLst>
                                      </p:cBhvr>
                                      <p:rCtr x="5781" y="24398"/>
                                    </p:animMotion>
                                  </p:childTnLst>
                                </p:cTn>
                              </p:par>
                              <p:par>
                                <p:cTn id="7" presetID="42" presetClass="path" presetSubtype="0" accel="50000" decel="50000" fill="hold" nodeType="withEffect">
                                  <p:stCondLst>
                                    <p:cond delay="0"/>
                                  </p:stCondLst>
                                  <p:childTnLst>
                                    <p:animMotion origin="layout" path="M -1.04167E-6 2.22222E-6 L -0.2319 -0.03125 " pathEditMode="relative" rAng="0" ptsTypes="AA">
                                      <p:cBhvr>
                                        <p:cTn id="8" dur="2000" fill="hold"/>
                                        <p:tgtEl>
                                          <p:spTgt spid="10"/>
                                        </p:tgtEl>
                                        <p:attrNameLst>
                                          <p:attrName>ppt_x</p:attrName>
                                          <p:attrName>ppt_y</p:attrName>
                                        </p:attrNameLst>
                                      </p:cBhvr>
                                      <p:rCtr x="-11602" y="-1574"/>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B0160251-EF03-9703-7A9B-9318EF6AF4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735496" y="1484060"/>
            <a:ext cx="10721008" cy="2965109"/>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Can anyone remember what a </a:t>
            </a:r>
          </a:p>
          <a:p>
            <a:pPr algn="ct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prefix</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is?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333691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5F264056-0980-FE3F-8AB5-6B2F262C41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31223" y="391887"/>
            <a:ext cx="11338560" cy="628186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000" dirty="0">
                <a:solidFill>
                  <a:schemeClr val="bg1"/>
                </a:solidFill>
              </a:rPr>
              <a:t>A prefix is a group of letters that go at the </a:t>
            </a:r>
            <a:r>
              <a:rPr lang="en-GB" sz="4000" u="sng" dirty="0">
                <a:solidFill>
                  <a:schemeClr val="bg1"/>
                </a:solidFill>
              </a:rPr>
              <a:t>beginning</a:t>
            </a:r>
            <a:r>
              <a:rPr lang="en-GB" sz="4000" dirty="0">
                <a:solidFill>
                  <a:schemeClr val="bg1"/>
                </a:solidFill>
              </a:rPr>
              <a:t> of a </a:t>
            </a:r>
            <a:r>
              <a:rPr lang="en-GB" sz="4000" u="sng" dirty="0">
                <a:solidFill>
                  <a:schemeClr val="bg1"/>
                </a:solidFill>
              </a:rPr>
              <a:t>root word</a:t>
            </a:r>
            <a:r>
              <a:rPr lang="en-GB" sz="4000" dirty="0">
                <a:solidFill>
                  <a:schemeClr val="bg1"/>
                </a:solidFill>
              </a:rPr>
              <a:t> and change the meaning of the word. </a:t>
            </a:r>
          </a:p>
        </p:txBody>
      </p:sp>
      <p:grpSp>
        <p:nvGrpSpPr>
          <p:cNvPr id="20" name="Group 19">
            <a:extLst>
              <a:ext uri="{FF2B5EF4-FFF2-40B4-BE49-F238E27FC236}">
                <a16:creationId xmlns:a16="http://schemas.microsoft.com/office/drawing/2014/main" id="{7321331E-A809-65E3-9F62-A23B3EF182CF}"/>
              </a:ext>
            </a:extLst>
          </p:cNvPr>
          <p:cNvGrpSpPr/>
          <p:nvPr/>
        </p:nvGrpSpPr>
        <p:grpSpPr>
          <a:xfrm>
            <a:off x="2370708" y="2586894"/>
            <a:ext cx="2391466" cy="2626804"/>
            <a:chOff x="4628847" y="3413353"/>
            <a:chExt cx="2391466" cy="2626804"/>
          </a:xfrm>
        </p:grpSpPr>
        <p:pic>
          <p:nvPicPr>
            <p:cNvPr id="14" name="Picture 13" descr="Icon&#10;&#10;Description automatically generated">
              <a:extLst>
                <a:ext uri="{FF2B5EF4-FFF2-40B4-BE49-F238E27FC236}">
                  <a16:creationId xmlns:a16="http://schemas.microsoft.com/office/drawing/2014/main" id="{EC4BC384-3555-4AA2-06BF-B396FB1D96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749" y="3413353"/>
              <a:ext cx="2328564" cy="2626804"/>
            </a:xfrm>
            <a:prstGeom prst="rect">
              <a:avLst/>
            </a:prstGeom>
          </p:spPr>
        </p:pic>
        <p:sp>
          <p:nvSpPr>
            <p:cNvPr id="9" name="TextBox 8">
              <a:extLst>
                <a:ext uri="{FF2B5EF4-FFF2-40B4-BE49-F238E27FC236}">
                  <a16:creationId xmlns:a16="http://schemas.microsoft.com/office/drawing/2014/main" id="{5D2ADBB5-3285-9B26-D54F-7BD74675F343}"/>
                </a:ext>
              </a:extLst>
            </p:cNvPr>
            <p:cNvSpPr txBox="1"/>
            <p:nvPr/>
          </p:nvSpPr>
          <p:spPr>
            <a:xfrm>
              <a:off x="4628847" y="4344740"/>
              <a:ext cx="2015463" cy="707886"/>
            </a:xfrm>
            <a:prstGeom prst="rect">
              <a:avLst/>
            </a:prstGeom>
            <a:noFill/>
          </p:spPr>
          <p:txBody>
            <a:bodyPr wrap="square" rtlCol="0">
              <a:spAutoFit/>
            </a:bodyPr>
            <a:lstStyle/>
            <a:p>
              <a:pPr algn="ctr"/>
              <a:r>
                <a:rPr lang="en-GB" sz="4000" dirty="0">
                  <a:solidFill>
                    <a:schemeClr val="bg1"/>
                  </a:solidFill>
                </a:rPr>
                <a:t>dis</a:t>
              </a:r>
              <a:r>
                <a:rPr lang="en-GB" sz="1100" dirty="0"/>
                <a:t> </a:t>
              </a:r>
            </a:p>
          </p:txBody>
        </p:sp>
      </p:grpSp>
      <p:grpSp>
        <p:nvGrpSpPr>
          <p:cNvPr id="19" name="Group 18">
            <a:extLst>
              <a:ext uri="{FF2B5EF4-FFF2-40B4-BE49-F238E27FC236}">
                <a16:creationId xmlns:a16="http://schemas.microsoft.com/office/drawing/2014/main" id="{708CD0AF-3911-7493-9430-9DA418DFF835}"/>
              </a:ext>
            </a:extLst>
          </p:cNvPr>
          <p:cNvGrpSpPr/>
          <p:nvPr/>
        </p:nvGrpSpPr>
        <p:grpSpPr>
          <a:xfrm>
            <a:off x="8414317" y="2646261"/>
            <a:ext cx="2296325" cy="2508069"/>
            <a:chOff x="6517813" y="3444650"/>
            <a:chExt cx="2296325" cy="2508069"/>
          </a:xfrm>
        </p:grpSpPr>
        <p:pic>
          <p:nvPicPr>
            <p:cNvPr id="8" name="Picture 7" descr="A picture containing text, clock, vector graphics, sign&#10;&#10;Description automatically generated">
              <a:extLst>
                <a:ext uri="{FF2B5EF4-FFF2-40B4-BE49-F238E27FC236}">
                  <a16:creationId xmlns:a16="http://schemas.microsoft.com/office/drawing/2014/main" id="{8F0D706E-A169-CA73-800A-6B159DC1C8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7813" y="3444650"/>
              <a:ext cx="2296325" cy="2508069"/>
            </a:xfrm>
            <a:prstGeom prst="rect">
              <a:avLst/>
            </a:prstGeom>
          </p:spPr>
        </p:pic>
        <p:sp>
          <p:nvSpPr>
            <p:cNvPr id="11" name="TextBox 10">
              <a:extLst>
                <a:ext uri="{FF2B5EF4-FFF2-40B4-BE49-F238E27FC236}">
                  <a16:creationId xmlns:a16="http://schemas.microsoft.com/office/drawing/2014/main" id="{1D7FC553-7CDE-980A-7276-F570F5A5EE30}"/>
                </a:ext>
              </a:extLst>
            </p:cNvPr>
            <p:cNvSpPr txBox="1"/>
            <p:nvPr/>
          </p:nvSpPr>
          <p:spPr>
            <a:xfrm>
              <a:off x="6688918" y="4331192"/>
              <a:ext cx="1593208" cy="707886"/>
            </a:xfrm>
            <a:prstGeom prst="rect">
              <a:avLst/>
            </a:prstGeom>
            <a:noFill/>
          </p:spPr>
          <p:txBody>
            <a:bodyPr wrap="square" rtlCol="0">
              <a:spAutoFit/>
            </a:bodyPr>
            <a:lstStyle/>
            <a:p>
              <a:r>
                <a:rPr lang="en-GB" sz="4000" dirty="0">
                  <a:solidFill>
                    <a:schemeClr val="bg1"/>
                  </a:solidFill>
                </a:rPr>
                <a:t>agree</a:t>
              </a:r>
              <a:r>
                <a:rPr lang="en-GB" sz="1050" dirty="0"/>
                <a:t> </a:t>
              </a:r>
            </a:p>
          </p:txBody>
        </p:sp>
      </p:grpSp>
      <p:grpSp>
        <p:nvGrpSpPr>
          <p:cNvPr id="21" name="Group 20">
            <a:extLst>
              <a:ext uri="{FF2B5EF4-FFF2-40B4-BE49-F238E27FC236}">
                <a16:creationId xmlns:a16="http://schemas.microsoft.com/office/drawing/2014/main" id="{0051CB96-B8D4-1534-1BEC-C5EF4D8BD66F}"/>
              </a:ext>
            </a:extLst>
          </p:cNvPr>
          <p:cNvGrpSpPr/>
          <p:nvPr/>
        </p:nvGrpSpPr>
        <p:grpSpPr>
          <a:xfrm>
            <a:off x="653658" y="3195115"/>
            <a:ext cx="3524597" cy="646331"/>
            <a:chOff x="1299117" y="4052871"/>
            <a:chExt cx="3524597" cy="646331"/>
          </a:xfrm>
        </p:grpSpPr>
        <p:sp>
          <p:nvSpPr>
            <p:cNvPr id="12" name="TextBox 11">
              <a:extLst>
                <a:ext uri="{FF2B5EF4-FFF2-40B4-BE49-F238E27FC236}">
                  <a16:creationId xmlns:a16="http://schemas.microsoft.com/office/drawing/2014/main" id="{A1DDAB4A-25A5-0172-53B3-D1968404AD86}"/>
                </a:ext>
              </a:extLst>
            </p:cNvPr>
            <p:cNvSpPr txBox="1"/>
            <p:nvPr/>
          </p:nvSpPr>
          <p:spPr>
            <a:xfrm>
              <a:off x="1299117" y="4052871"/>
              <a:ext cx="1828800" cy="646331"/>
            </a:xfrm>
            <a:prstGeom prst="rect">
              <a:avLst/>
            </a:prstGeom>
            <a:noFill/>
          </p:spPr>
          <p:txBody>
            <a:bodyPr wrap="square" rtlCol="0">
              <a:spAutoFit/>
            </a:bodyPr>
            <a:lstStyle/>
            <a:p>
              <a:pPr algn="ctr"/>
              <a:r>
                <a:rPr lang="en-GB" sz="3600" dirty="0">
                  <a:solidFill>
                    <a:schemeClr val="bg1"/>
                  </a:solidFill>
                </a:rPr>
                <a:t>prefix</a:t>
              </a:r>
            </a:p>
          </p:txBody>
        </p:sp>
        <p:cxnSp>
          <p:nvCxnSpPr>
            <p:cNvPr id="4" name="Straight Arrow Connector 3">
              <a:extLst>
                <a:ext uri="{FF2B5EF4-FFF2-40B4-BE49-F238E27FC236}">
                  <a16:creationId xmlns:a16="http://schemas.microsoft.com/office/drawing/2014/main" id="{68ECCB54-CB71-DCB2-EC95-B5006F04DA31}"/>
                </a:ext>
              </a:extLst>
            </p:cNvPr>
            <p:cNvCxnSpPr>
              <a:cxnSpLocks/>
            </p:cNvCxnSpPr>
            <p:nvPr/>
          </p:nvCxnSpPr>
          <p:spPr>
            <a:xfrm flipV="1">
              <a:off x="2986177" y="4277058"/>
              <a:ext cx="1837537" cy="9897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AFAD2B8E-1A71-C7C8-5A78-CDB886A671FB}"/>
              </a:ext>
            </a:extLst>
          </p:cNvPr>
          <p:cNvGrpSpPr/>
          <p:nvPr/>
        </p:nvGrpSpPr>
        <p:grpSpPr>
          <a:xfrm>
            <a:off x="7849678" y="3192403"/>
            <a:ext cx="4180198" cy="646331"/>
            <a:chOff x="8495137" y="4050159"/>
            <a:chExt cx="4180198" cy="646331"/>
          </a:xfrm>
        </p:grpSpPr>
        <p:sp>
          <p:nvSpPr>
            <p:cNvPr id="13" name="TextBox 12">
              <a:extLst>
                <a:ext uri="{FF2B5EF4-FFF2-40B4-BE49-F238E27FC236}">
                  <a16:creationId xmlns:a16="http://schemas.microsoft.com/office/drawing/2014/main" id="{82B41AAA-65BD-51D9-4553-B94F794C196B}"/>
                </a:ext>
              </a:extLst>
            </p:cNvPr>
            <p:cNvSpPr txBox="1"/>
            <p:nvPr/>
          </p:nvSpPr>
          <p:spPr>
            <a:xfrm>
              <a:off x="10294686" y="4050159"/>
              <a:ext cx="2380649" cy="646331"/>
            </a:xfrm>
            <a:prstGeom prst="rect">
              <a:avLst/>
            </a:prstGeom>
            <a:noFill/>
          </p:spPr>
          <p:txBody>
            <a:bodyPr wrap="square" rtlCol="0">
              <a:spAutoFit/>
            </a:bodyPr>
            <a:lstStyle/>
            <a:p>
              <a:pPr algn="ctr"/>
              <a:r>
                <a:rPr lang="en-GB" sz="3600" dirty="0">
                  <a:solidFill>
                    <a:schemeClr val="bg1"/>
                  </a:solidFill>
                </a:rPr>
                <a:t>root word</a:t>
              </a:r>
            </a:p>
          </p:txBody>
        </p:sp>
        <p:cxnSp>
          <p:nvCxnSpPr>
            <p:cNvPr id="15" name="Straight Arrow Connector 14">
              <a:extLst>
                <a:ext uri="{FF2B5EF4-FFF2-40B4-BE49-F238E27FC236}">
                  <a16:creationId xmlns:a16="http://schemas.microsoft.com/office/drawing/2014/main" id="{1E2DB22A-07AA-2B2F-37D5-CB97EA0CF5B9}"/>
                </a:ext>
              </a:extLst>
            </p:cNvPr>
            <p:cNvCxnSpPr>
              <a:cxnSpLocks/>
              <a:stCxn id="13" idx="1"/>
            </p:cNvCxnSpPr>
            <p:nvPr/>
          </p:nvCxnSpPr>
          <p:spPr>
            <a:xfrm flipH="1" flipV="1">
              <a:off x="8495137" y="4331192"/>
              <a:ext cx="1799549" cy="42133"/>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577C188B-EEF9-A415-F387-17971485C4FD}"/>
              </a:ext>
            </a:extLst>
          </p:cNvPr>
          <p:cNvSpPr txBox="1"/>
          <p:nvPr/>
        </p:nvSpPr>
        <p:spPr>
          <a:xfrm>
            <a:off x="3708596" y="5546217"/>
            <a:ext cx="6045005" cy="707886"/>
          </a:xfrm>
          <a:prstGeom prst="rect">
            <a:avLst/>
          </a:prstGeom>
          <a:noFill/>
        </p:spPr>
        <p:txBody>
          <a:bodyPr wrap="square" rtlCol="0">
            <a:spAutoFit/>
          </a:bodyPr>
          <a:lstStyle/>
          <a:p>
            <a:pPr algn="ctr"/>
            <a:r>
              <a:rPr lang="en-GB" sz="4000" dirty="0">
                <a:solidFill>
                  <a:schemeClr val="bg1"/>
                </a:solidFill>
              </a:rPr>
              <a:t>dis + agree = disagree</a:t>
            </a:r>
          </a:p>
        </p:txBody>
      </p:sp>
    </p:spTree>
    <p:extLst>
      <p:ext uri="{BB962C8B-B14F-4D97-AF65-F5344CB8AC3E}">
        <p14:creationId xmlns:p14="http://schemas.microsoft.com/office/powerpoint/2010/main" val="173820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6 1.11022E-16 L 0.15312 -0.00162 " pathEditMode="relative" rAng="0" ptsTypes="AA">
                                      <p:cBhvr>
                                        <p:cTn id="6" dur="2000" fill="hold"/>
                                        <p:tgtEl>
                                          <p:spTgt spid="20"/>
                                        </p:tgtEl>
                                        <p:attrNameLst>
                                          <p:attrName>ppt_x</p:attrName>
                                          <p:attrName>ppt_y</p:attrName>
                                        </p:attrNameLst>
                                      </p:cBhvr>
                                      <p:rCtr x="7656" y="-93"/>
                                    </p:animMotion>
                                  </p:childTnLst>
                                </p:cTn>
                              </p:par>
                              <p:par>
                                <p:cTn id="7" presetID="42" presetClass="path" presetSubtype="0" accel="50000" decel="50000" fill="hold" nodeType="withEffect">
                                  <p:stCondLst>
                                    <p:cond delay="0"/>
                                  </p:stCondLst>
                                  <p:childTnLst>
                                    <p:animMotion origin="layout" path="M -4.79167E-6 1.11022E-16 L -0.19101 -0.00347 " pathEditMode="relative" rAng="0" ptsTypes="AA">
                                      <p:cBhvr>
                                        <p:cTn id="8" dur="2000" fill="hold"/>
                                        <p:tgtEl>
                                          <p:spTgt spid="19"/>
                                        </p:tgtEl>
                                        <p:attrNameLst>
                                          <p:attrName>ppt_x</p:attrName>
                                          <p:attrName>ppt_y</p:attrName>
                                        </p:attrNameLst>
                                      </p:cBhvr>
                                      <p:rCtr x="-9557" y="-185"/>
                                    </p:animMotion>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0BB5FDC1-873C-1FA2-50F4-EEC7F90884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31223" y="391887"/>
            <a:ext cx="11338560" cy="5020243"/>
          </a:xfrm>
          <a:prstGeom prst="roundRect">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t">
            <a:normAutofit/>
          </a:bodyPr>
          <a:lstStyle/>
          <a:p>
            <a:pPr marL="0" indent="0" algn="ctr">
              <a:buNone/>
            </a:pPr>
            <a:r>
              <a:rPr lang="en-GB" sz="4000" dirty="0">
                <a:solidFill>
                  <a:schemeClr val="bg1"/>
                </a:solidFill>
              </a:rPr>
              <a:t>We have already </a:t>
            </a:r>
            <a:r>
              <a:rPr lang="en-GB" sz="3600" dirty="0">
                <a:solidFill>
                  <a:schemeClr val="bg1"/>
                </a:solidFill>
              </a:rPr>
              <a:t>looked</a:t>
            </a:r>
            <a:r>
              <a:rPr lang="en-GB" sz="4000" dirty="0">
                <a:solidFill>
                  <a:schemeClr val="bg1"/>
                </a:solidFill>
              </a:rPr>
              <a:t> at the prefix </a:t>
            </a:r>
            <a:r>
              <a:rPr lang="en-GB" sz="4000" u="sng" dirty="0">
                <a:solidFill>
                  <a:schemeClr val="bg1"/>
                </a:solidFill>
              </a:rPr>
              <a:t>in-</a:t>
            </a:r>
            <a:r>
              <a:rPr lang="en-GB" sz="4000" dirty="0">
                <a:solidFill>
                  <a:schemeClr val="bg1"/>
                </a:solidFill>
              </a:rPr>
              <a:t>.</a:t>
            </a:r>
          </a:p>
          <a:p>
            <a:pPr marL="0" indent="0" algn="ctr">
              <a:buNone/>
            </a:pPr>
            <a:endParaRPr lang="en-GB" sz="4000" dirty="0">
              <a:solidFill>
                <a:schemeClr val="bg1"/>
              </a:solidFill>
            </a:endParaRPr>
          </a:p>
          <a:p>
            <a:pPr marL="0" indent="0" algn="ctr">
              <a:buNone/>
            </a:pPr>
            <a:r>
              <a:rPr lang="en-GB" sz="4000" dirty="0">
                <a:solidFill>
                  <a:schemeClr val="bg1"/>
                </a:solidFill>
              </a:rPr>
              <a:t>Can anyone remember what it usually means?</a:t>
            </a:r>
          </a:p>
          <a:p>
            <a:pPr marL="0" indent="0" algn="ctr">
              <a:buNone/>
            </a:pPr>
            <a:endParaRPr lang="en-GB" sz="4000" dirty="0">
              <a:solidFill>
                <a:schemeClr val="bg1"/>
              </a:solidFill>
            </a:endParaRPr>
          </a:p>
          <a:p>
            <a:pPr marL="0" indent="0" algn="ctr">
              <a:buNone/>
            </a:pPr>
            <a:r>
              <a:rPr lang="en-GB" sz="4000" dirty="0">
                <a:solidFill>
                  <a:schemeClr val="bg1"/>
                </a:solidFill>
              </a:rPr>
              <a:t>Can anyone remember any examples? </a:t>
            </a:r>
          </a:p>
          <a:p>
            <a:pPr marL="0" indent="0" algn="ctr">
              <a:buNone/>
            </a:pPr>
            <a:endParaRPr lang="en-GB" sz="4000" dirty="0">
              <a:solidFill>
                <a:schemeClr val="bg1"/>
              </a:solidFill>
            </a:endParaRP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531223" y="5654116"/>
            <a:ext cx="11268891" cy="927305"/>
          </a:xfrm>
          <a:prstGeom prst="roundRect">
            <a:avLst>
              <a:gd name="adj" fmla="val 21923"/>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inactive		incorrect 	incomplete</a:t>
            </a:r>
          </a:p>
        </p:txBody>
      </p:sp>
    </p:spTree>
    <p:extLst>
      <p:ext uri="{BB962C8B-B14F-4D97-AF65-F5344CB8AC3E}">
        <p14:creationId xmlns:p14="http://schemas.microsoft.com/office/powerpoint/2010/main" val="405568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A1191A51-0D0E-7DB0-42C8-AC7F566EF9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461554" y="404587"/>
            <a:ext cx="11338560" cy="502024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p>
            <a:pPr marL="0" indent="0" algn="ctr">
              <a:buNone/>
            </a:pPr>
            <a:r>
              <a:rPr lang="en-GB" sz="4400" dirty="0">
                <a:solidFill>
                  <a:schemeClr val="bg1"/>
                </a:solidFill>
              </a:rPr>
              <a:t>We have also already looked at the prefix </a:t>
            </a:r>
            <a:r>
              <a:rPr lang="en-GB" sz="4400" u="sng" dirty="0">
                <a:solidFill>
                  <a:schemeClr val="bg1"/>
                </a:solidFill>
              </a:rPr>
              <a:t>im-</a:t>
            </a:r>
            <a:endParaRPr lang="en-GB" sz="4400" dirty="0">
              <a:solidFill>
                <a:schemeClr val="bg1"/>
              </a:solidFill>
              <a:ea typeface="Andika"/>
              <a:cs typeface="Andika"/>
            </a:endParaRPr>
          </a:p>
          <a:p>
            <a:pPr marL="0" indent="0" algn="ctr">
              <a:buNone/>
            </a:pPr>
            <a:endParaRPr lang="en-GB" sz="4400" dirty="0">
              <a:solidFill>
                <a:schemeClr val="bg1"/>
              </a:solidFill>
            </a:endParaRPr>
          </a:p>
          <a:p>
            <a:pPr marL="0" indent="0" algn="ctr">
              <a:buNone/>
            </a:pPr>
            <a:r>
              <a:rPr lang="en-GB" sz="4400" dirty="0">
                <a:solidFill>
                  <a:schemeClr val="bg1"/>
                </a:solidFill>
              </a:rPr>
              <a:t>Can anyone remember what it usually means?</a:t>
            </a:r>
          </a:p>
          <a:p>
            <a:pPr marL="0" indent="0" algn="ctr">
              <a:buNone/>
            </a:pPr>
            <a:endParaRPr lang="en-GB" sz="4400" dirty="0">
              <a:solidFill>
                <a:schemeClr val="bg1"/>
              </a:solidFill>
            </a:endParaRPr>
          </a:p>
          <a:p>
            <a:pPr marL="0" indent="0" algn="ctr">
              <a:buNone/>
            </a:pPr>
            <a:r>
              <a:rPr lang="en-GB" sz="4400" dirty="0">
                <a:solidFill>
                  <a:schemeClr val="bg1"/>
                </a:solidFill>
              </a:rPr>
              <a:t>Can anyone remember any examples? </a:t>
            </a:r>
          </a:p>
          <a:p>
            <a:pPr marL="0" indent="0" algn="ctr">
              <a:buNone/>
            </a:pPr>
            <a:endParaRPr lang="en-GB" sz="4400" dirty="0">
              <a:solidFill>
                <a:schemeClr val="bg1"/>
              </a:solidFill>
            </a:endParaRP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531223" y="5654116"/>
            <a:ext cx="11268891"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immature	immortal	impossible	imperfect</a:t>
            </a:r>
          </a:p>
        </p:txBody>
      </p:sp>
    </p:spTree>
    <p:extLst>
      <p:ext uri="{BB962C8B-B14F-4D97-AF65-F5344CB8AC3E}">
        <p14:creationId xmlns:p14="http://schemas.microsoft.com/office/powerpoint/2010/main" val="2921539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1296</Words>
  <Application>Microsoft Office PowerPoint</Application>
  <PresentationFormat>Widescreen</PresentationFormat>
  <Paragraphs>199</Paragraphs>
  <Slides>28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Andika</vt:lpstr>
      <vt:lpstr>Office Theme</vt:lpstr>
      <vt:lpstr> How to Use this PowerPoint</vt:lpstr>
      <vt:lpstr>Scrambler has been scrambling!!!</vt:lpstr>
      <vt:lpstr>PowerPoint Presentation</vt:lpstr>
      <vt:lpstr>PowerPoint Presentation</vt:lpstr>
      <vt:lpstr>The prefixes il- and ir-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51</cp:revision>
  <dcterms:created xsi:type="dcterms:W3CDTF">2022-05-31T09:42:07Z</dcterms:created>
  <dcterms:modified xsi:type="dcterms:W3CDTF">2025-12-08T17:05:40Z</dcterms:modified>
</cp:coreProperties>
</file>