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0" r:id="rId3"/>
    <p:sldId id="274" r:id="rId4"/>
    <p:sldId id="308" r:id="rId5"/>
    <p:sldId id="360" r:id="rId6"/>
    <p:sldId id="298" r:id="rId7"/>
    <p:sldId id="299" r:id="rId8"/>
    <p:sldId id="294" r:id="rId9"/>
    <p:sldId id="281" r:id="rId10"/>
    <p:sldId id="282" r:id="rId11"/>
    <p:sldId id="283" r:id="rId12"/>
    <p:sldId id="286" r:id="rId13"/>
    <p:sldId id="285" r:id="rId14"/>
    <p:sldId id="280" r:id="rId15"/>
    <p:sldId id="287" r:id="rId16"/>
    <p:sldId id="284" r:id="rId17"/>
    <p:sldId id="288" r:id="rId18"/>
    <p:sldId id="289" r:id="rId19"/>
    <p:sldId id="295" r:id="rId20"/>
    <p:sldId id="296" r:id="rId21"/>
    <p:sldId id="365" r:id="rId22"/>
    <p:sldId id="361" r:id="rId23"/>
    <p:sldId id="366" r:id="rId24"/>
    <p:sldId id="362" r:id="rId25"/>
    <p:sldId id="363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0D3E67-9481-4C14-86F7-81BD24F0F895}" v="2" dt="2025-12-08T17:06:08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6:08.25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06:08.253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06:08.253" v="2"/>
          <ac:spMkLst>
            <pc:docMk/>
            <pc:sldMk cId="0" sldId="277"/>
            <ac:spMk id="2" creationId="{D0794D5B-B54E-CE0C-39FE-B01F83A0FA71}"/>
          </ac:spMkLst>
        </pc:spChg>
      </pc:sldChg>
      <pc:sldChg chg="del">
        <pc:chgData name="Glen Jones" userId="e846aaca-4b24-4b13-b0d0-f2308e16b284" providerId="ADAL" clId="{ED47ACC3-9597-4D89-A1DC-43CF280EF274}" dt="2025-12-08T17:05:02.03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5:00.819" v="0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5A15FBD-AAC8-FB80-F31A-30D2050BF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travel anticlockwise round the stone circle.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clockwise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387" y="202038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A28C4C2-7EFB-47BE-9B34-71F0C352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finding all of the gems be an anticlimax to Emile's quest?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climax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51" y="2717074"/>
            <a:ext cx="3051861" cy="39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75CEAA0-C8D0-A3EA-52F0-FB1D9193B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drank the poisons' antidote.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00259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B318DF-F81B-F40D-AC9B-7570B9E9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anticipate the orders.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312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cipate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4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BFC61DB-4163-376C-DB58-75421D6BD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420426" y="391888"/>
            <a:ext cx="9365943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582443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automatic		autograph		autopilot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420426" y="3786952"/>
            <a:ext cx="9365943" cy="16593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DE10E10-98F5-CC72-F93E-4BFB9B4AB5F0}"/>
              </a:ext>
            </a:extLst>
          </p:cNvPr>
          <p:cNvSpPr txBox="1">
            <a:spLocks/>
          </p:cNvSpPr>
          <p:nvPr/>
        </p:nvSpPr>
        <p:spPr>
          <a:xfrm>
            <a:off x="429338" y="5723551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self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74F5736-9AA2-0BB9-5EE9-55F8936C9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reading an autobiography at the moment.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27" y="2270872"/>
            <a:ext cx="2946768" cy="37967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B94CA8-856D-04D7-7DB6-6E9BF30868C1}"/>
              </a:ext>
            </a:extLst>
          </p:cNvPr>
          <p:cNvSpPr txBox="1"/>
          <p:nvPr/>
        </p:nvSpPr>
        <p:spPr>
          <a:xfrm>
            <a:off x="4456590" y="3881846"/>
            <a:ext cx="589477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(‘bio’ means life and ‘graph’ means writing.)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4D4C809-4D61-EDD4-CEE2-3863F6023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589" y="2031131"/>
            <a:ext cx="5031143" cy="39667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D7CA4F-5870-D8E8-065B-BA1D3A2505C5}"/>
              </a:ext>
            </a:extLst>
          </p:cNvPr>
          <p:cNvSpPr txBox="1"/>
          <p:nvPr/>
        </p:nvSpPr>
        <p:spPr>
          <a:xfrm>
            <a:off x="4456590" y="3881846"/>
            <a:ext cx="589477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(‘graph’ means writing.)</a:t>
            </a: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C9632E3-CC71-67A7-B861-9066935B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owner decide to automate this procedure?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875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D6A8A5-F04A-3D4F-9E31-BE2E754A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complete autonomy.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21828" y="25584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nomy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75" y="2001040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0E9727-A7E9-A9ED-0EED-E389849A9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switched the rocket to autopilot.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pilot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286" y="2114135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5" name="Picture 4" descr="A sign on a fence&#10;&#10;AI-generated content may be incorrect.">
            <a:extLst>
              <a:ext uri="{FF2B5EF4-FFF2-40B4-BE49-F238E27FC236}">
                <a16:creationId xmlns:a16="http://schemas.microsoft.com/office/drawing/2014/main" id="{0CC31095-E497-C287-45BA-C31B96400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7294" y="1690688"/>
            <a:ext cx="6802211" cy="5167571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7124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CC2648D-2A51-96F6-C4A8-E4369E76A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automatically ran towards the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matically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51" y="2241929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was an amtisocial explorer.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50916" y="336156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enjoyed wandering around his home in an amticlockwise direction.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67540" y="5018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hoping for an amtidote to the poison.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84416" y="207992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was an a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tisocial explorer.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36782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enjoyed wandering around his home in an a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ticlockwise direction.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502312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hoping for an a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tidote to the poison.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77D48E-CF4F-BCA3-2796-C24FACE3F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7109" y="2004628"/>
            <a:ext cx="3267562" cy="396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antiseptic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anticlockwise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antisocial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anticlimax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antidote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anticipate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044E99-14ED-68D7-EF90-528D53AE3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754" y="2037285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autobiography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8.	autograph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9.	automate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10.	autonomy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11.	autopilot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12.	automatically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68293" y="1824563"/>
            <a:ext cx="6765184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 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 ?? 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33674B-88AB-F96A-2826-6CA27DD6B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7109" y="2004628"/>
            <a:ext cx="3267562" cy="396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antiseptic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anticlockwise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antisocial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anticlimax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antidote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anticipate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4B30EF-FF1B-A6BB-49D3-2CD49418D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754" y="2037285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autobiography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8.	autograph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9.	automate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10.	autonomy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11.	autopilot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12.	automatically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935239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207" y="1927972"/>
            <a:ext cx="3267562" cy="396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antiseptic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anticlockwise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antisocial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anticlimax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antidote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anticipate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5359" y="2017401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autobiography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8.	autograph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9.	automate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10.	autonomy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11.	autopilot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12.	automatically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 and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auto-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4653EF4-0C35-7BF0-2775-B1A96FB44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103" y="449922"/>
            <a:ext cx="9072979" cy="863974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already looked at the prefixes: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666042" y="5325799"/>
            <a:ext cx="8859916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what they mean?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AEC70B-470A-FD8F-35A9-CCE9F5E6B6EA}"/>
              </a:ext>
            </a:extLst>
          </p:cNvPr>
          <p:cNvSpPr txBox="1">
            <a:spLocks/>
          </p:cNvSpPr>
          <p:nvPr/>
        </p:nvSpPr>
        <p:spPr>
          <a:xfrm>
            <a:off x="3121981" y="1678036"/>
            <a:ext cx="6084162" cy="328362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incorrect)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immature)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illegal)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ir-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irregular)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submarine)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superhero)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inter- </a:t>
            </a:r>
            <a:r>
              <a:rPr lang="en-GB" sz="2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(for example international)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2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1F4DAD5-D69D-EEB5-3018-F1BF29048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874" y="1452298"/>
            <a:ext cx="11230251" cy="395340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in-, im-, il- 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and</a:t>
            </a:r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ir - all mean not.</a:t>
            </a:r>
          </a:p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sub- means under.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super- means beyond.</a:t>
            </a:r>
          </a:p>
          <a:p>
            <a:pPr marL="571500" indent="-571500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inter- means between.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antiseptic		anticlockwise		antisocial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592D947-F1CA-BD8C-1E26-B3BA1183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put antiseptic on the cut.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septic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39902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Microsoft Office PowerPoint</Application>
  <PresentationFormat>Widescreen</PresentationFormat>
  <Paragraphs>161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Scrambler has been scrambling!!!</vt:lpstr>
      <vt:lpstr>The prefixes anti- and auto-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2025-12-08T17:06:17Z</dcterms:modified>
</cp:coreProperties>
</file>