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90" r:id="rId2"/>
    <p:sldId id="389" r:id="rId3"/>
    <p:sldId id="274" r:id="rId4"/>
    <p:sldId id="309" r:id="rId5"/>
    <p:sldId id="352" r:id="rId6"/>
    <p:sldId id="370" r:id="rId7"/>
    <p:sldId id="371" r:id="rId8"/>
    <p:sldId id="373" r:id="rId9"/>
    <p:sldId id="372" r:id="rId10"/>
    <p:sldId id="365" r:id="rId11"/>
    <p:sldId id="363" r:id="rId12"/>
    <p:sldId id="270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A54807-1441-4C02-842A-869856320EAA}" v="4" dt="2025-12-08T17:08:08.4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7:08:09.719" v="6"/>
      <pc:docMkLst>
        <pc:docMk/>
      </pc:docMkLst>
      <pc:sldChg chg="addSp modSp modAnim">
        <pc:chgData name="Glen Jones" userId="e846aaca-4b24-4b13-b0d0-f2308e16b284" providerId="ADAL" clId="{ED47ACC3-9597-4D89-A1DC-43CF280EF274}" dt="2025-12-08T17:07:17.752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17.752" v="2"/>
          <ac:spMkLst>
            <pc:docMk/>
            <pc:sldMk cId="0" sldId="270"/>
            <ac:spMk id="2" creationId="{0234A133-22BE-3BED-9787-D22EB091CF80}"/>
          </ac:spMkLst>
        </pc:spChg>
      </pc:sldChg>
      <pc:sldChg chg="addSp modSp del modAnim">
        <pc:chgData name="Glen Jones" userId="e846aaca-4b24-4b13-b0d0-f2308e16b284" providerId="ADAL" clId="{ED47ACC3-9597-4D89-A1DC-43CF280EF274}" dt="2025-12-08T17:08:07.554" v="3" actId="47"/>
        <pc:sldMkLst>
          <pc:docMk/>
          <pc:sldMk cId="2355754654" sldId="359"/>
        </pc:sldMkLst>
        <pc:spChg chg="add mod">
          <ac:chgData name="Glen Jones" userId="e846aaca-4b24-4b13-b0d0-f2308e16b284" providerId="ADAL" clId="{ED47ACC3-9597-4D89-A1DC-43CF280EF274}" dt="2025-12-08T17:07:12.588" v="0"/>
          <ac:spMkLst>
            <pc:docMk/>
            <pc:sldMk cId="2355754654" sldId="359"/>
            <ac:spMk id="4" creationId="{B36A5068-2376-505B-A991-37C255F720DC}"/>
          </ac:spMkLst>
        </pc:spChg>
      </pc:sldChg>
      <pc:sldChg chg="add ord">
        <pc:chgData name="Glen Jones" userId="e846aaca-4b24-4b13-b0d0-f2308e16b284" providerId="ADAL" clId="{ED47ACC3-9597-4D89-A1DC-43CF280EF274}" dt="2025-12-08T17:08:09.719" v="6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with his deep </a:t>
            </a:r>
            <a:r>
              <a:rPr lang="en-GB" sz="3600" dirty="0" err="1">
                <a:solidFill>
                  <a:schemeClr val="bg1"/>
                </a:solidFill>
              </a:rPr>
              <a:t>intrest</a:t>
            </a:r>
            <a:r>
              <a:rPr lang="en-GB" sz="3600" dirty="0">
                <a:solidFill>
                  <a:schemeClr val="bg1"/>
                </a:solidFill>
              </a:rPr>
              <a:t> in cosmic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phenomena, </a:t>
            </a:r>
            <a:r>
              <a:rPr lang="en-GB" sz="3600" dirty="0" err="1">
                <a:solidFill>
                  <a:schemeClr val="bg1"/>
                </a:solidFill>
              </a:rPr>
              <a:t>beleved</a:t>
            </a:r>
            <a:r>
              <a:rPr lang="en-GB" sz="3600" dirty="0">
                <a:solidFill>
                  <a:schemeClr val="bg1"/>
                </a:solidFill>
              </a:rPr>
              <a:t> that he could build a protective shield to </a:t>
            </a:r>
            <a:r>
              <a:rPr lang="en-GB" sz="3600" dirty="0" err="1">
                <a:solidFill>
                  <a:schemeClr val="bg1"/>
                </a:solidFill>
              </a:rPr>
              <a:t>gard</a:t>
            </a:r>
            <a:r>
              <a:rPr lang="en-GB" sz="3600" dirty="0">
                <a:solidFill>
                  <a:schemeClr val="bg1"/>
                </a:solidFill>
              </a:rPr>
              <a:t> their planet.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50916" y="420433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an </a:t>
            </a:r>
            <a:r>
              <a:rPr lang="en-GB" sz="3600" dirty="0" err="1">
                <a:solidFill>
                  <a:schemeClr val="bg1"/>
                </a:solidFill>
              </a:rPr>
              <a:t>actul</a:t>
            </a:r>
            <a:r>
              <a:rPr lang="en-GB" sz="3600" dirty="0">
                <a:solidFill>
                  <a:schemeClr val="bg1"/>
                </a:solidFill>
              </a:rPr>
              <a:t> emergency struck their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vibrant world - an </a:t>
            </a:r>
            <a:r>
              <a:rPr lang="en-GB" sz="3600" dirty="0" err="1">
                <a:solidFill>
                  <a:schemeClr val="bg1"/>
                </a:solidFill>
              </a:rPr>
              <a:t>extrem</a:t>
            </a:r>
            <a:r>
              <a:rPr lang="en-GB" sz="3600" dirty="0">
                <a:solidFill>
                  <a:schemeClr val="bg1"/>
                </a:solidFill>
              </a:rPr>
              <a:t> cosmic storm threatened.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17416" y="2091733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with his deep int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rest in cosmic phenomena, bel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eved that he could build a protective shield to g</a:t>
            </a:r>
            <a:r>
              <a:rPr lang="en-GB" sz="3600" u="sng" dirty="0">
                <a:solidFill>
                  <a:srgbClr val="FF0000"/>
                </a:solidFill>
              </a:rPr>
              <a:t>u</a:t>
            </a:r>
            <a:r>
              <a:rPr lang="en-GB" sz="3600" dirty="0">
                <a:solidFill>
                  <a:schemeClr val="bg1"/>
                </a:solidFill>
              </a:rPr>
              <a:t>ard their planet.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99161" y="420433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an actu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emergency struck their vibrant world - an extrem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 cosmic storm threatened.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377595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4E09681-97C5-CBF7-8481-3C92F356F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3068DEE-C0A8-BADE-5607-A2D264F54B3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7F386FA-29B4-7B4A-DA76-D4D920B005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  <a:latin typeface="+mj-lt"/>
              </a:rPr>
              <a:t>to practise:</a:t>
            </a:r>
            <a:endParaRPr lang="en-GB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actual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believe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build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busy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continue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guard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important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interest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extreme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complete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5A1F45-B528-5FB0-F881-212A14265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234A133-22BE-3BED-9787-D22EB091CF8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road with white text on it&#10;&#10;AI-generated content may be incorrect.">
            <a:extLst>
              <a:ext uri="{FF2B5EF4-FFF2-40B4-BE49-F238E27FC236}">
                <a16:creationId xmlns:a16="http://schemas.microsoft.com/office/drawing/2014/main" id="{3A67491E-86F7-AB38-DCF9-BA0198AE8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469" y="1949388"/>
            <a:ext cx="5997801" cy="399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2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7ADC609-CE9D-DEBD-5E24-DD8A58E7B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2D3CF91-B1B5-F714-080C-A67AE85AC6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D78B67D-8ACF-DAE9-FF14-8AE4200349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305AD1-1637-AC9C-7CF0-02698AEB60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409 0.479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2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643 -0.05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Here are some words from the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year 3 and 4 word list: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CDEC3A-11C7-3759-C9ED-220C5FEA7396}"/>
              </a:ext>
            </a:extLst>
          </p:cNvPr>
          <p:cNvSpPr txBox="1"/>
          <p:nvPr/>
        </p:nvSpPr>
        <p:spPr>
          <a:xfrm>
            <a:off x="679270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actual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0AFB9-745C-FFBB-0F24-4A7E1C490781}"/>
              </a:ext>
            </a:extLst>
          </p:cNvPr>
          <p:cNvSpPr txBox="1"/>
          <p:nvPr/>
        </p:nvSpPr>
        <p:spPr>
          <a:xfrm>
            <a:off x="2882026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believe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E8EE4B-7B10-8E48-7AEB-A998AA87CAAE}"/>
              </a:ext>
            </a:extLst>
          </p:cNvPr>
          <p:cNvSpPr txBox="1"/>
          <p:nvPr/>
        </p:nvSpPr>
        <p:spPr>
          <a:xfrm>
            <a:off x="5084782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build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8068A-A7DC-36E9-9889-0CFE6AEE8D4B}"/>
              </a:ext>
            </a:extLst>
          </p:cNvPr>
          <p:cNvSpPr txBox="1"/>
          <p:nvPr/>
        </p:nvSpPr>
        <p:spPr>
          <a:xfrm>
            <a:off x="7287538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busy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C83A76-608E-D127-2D8F-D8DB2813CDEA}"/>
              </a:ext>
            </a:extLst>
          </p:cNvPr>
          <p:cNvSpPr txBox="1"/>
          <p:nvPr/>
        </p:nvSpPr>
        <p:spPr>
          <a:xfrm>
            <a:off x="9490294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continue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FE98F-3F73-35B9-D5EB-B3B7677D52CF}"/>
              </a:ext>
            </a:extLst>
          </p:cNvPr>
          <p:cNvSpPr txBox="1"/>
          <p:nvPr/>
        </p:nvSpPr>
        <p:spPr>
          <a:xfrm>
            <a:off x="679270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guard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FA070B-E0A2-5EF8-5448-6540FE04717F}"/>
              </a:ext>
            </a:extLst>
          </p:cNvPr>
          <p:cNvSpPr txBox="1"/>
          <p:nvPr/>
        </p:nvSpPr>
        <p:spPr>
          <a:xfrm>
            <a:off x="2882026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important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1C2D11-68D2-BAAB-140C-1AF11937C4B8}"/>
              </a:ext>
            </a:extLst>
          </p:cNvPr>
          <p:cNvSpPr txBox="1"/>
          <p:nvPr/>
        </p:nvSpPr>
        <p:spPr>
          <a:xfrm>
            <a:off x="5084782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interest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291520-3AA8-DE56-F1CB-3568553E570B}"/>
              </a:ext>
            </a:extLst>
          </p:cNvPr>
          <p:cNvSpPr txBox="1"/>
          <p:nvPr/>
        </p:nvSpPr>
        <p:spPr>
          <a:xfrm>
            <a:off x="7287538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extreme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38A88D-D7A2-C1E5-5850-46DD21352CB2}"/>
              </a:ext>
            </a:extLst>
          </p:cNvPr>
          <p:cNvSpPr txBox="1"/>
          <p:nvPr/>
        </p:nvSpPr>
        <p:spPr>
          <a:xfrm>
            <a:off x="9490295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2" y="4123825"/>
            <a:ext cx="9530716" cy="25550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two sentences 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using</a:t>
            </a: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of these words?</a:t>
            </a:r>
          </a:p>
          <a:p>
            <a:pPr algn="ctr"/>
            <a:endParaRPr lang="en-GB" altLang="en-US" sz="36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Hint: conjunctions are really useful.</a:t>
            </a:r>
            <a:endParaRPr lang="en-GB" altLang="en-US" sz="3600" dirty="0">
              <a:solidFill>
                <a:schemeClr val="bg1"/>
              </a:solidFill>
              <a:latin typeface="+mj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Actual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actuel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beleive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busy?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busy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Importent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important?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Important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Intereste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interest?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interest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Continyue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continue?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Actual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“believe”?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5" y="2393202"/>
            <a:ext cx="5710202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synonyms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doubt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trust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believe is trust.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believe is doubt.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“busy”?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4" y="2393202"/>
            <a:ext cx="5539873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occupied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patient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busy is occupied.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busy is idle.</a:t>
            </a:r>
          </a:p>
        </p:txBody>
      </p:sp>
    </p:spTree>
    <p:extLst>
      <p:ext uri="{BB962C8B-B14F-4D97-AF65-F5344CB8AC3E}">
        <p14:creationId xmlns:p14="http://schemas.microsoft.com/office/powerpoint/2010/main" val="72329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“complete”?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4" y="2393202"/>
            <a:ext cx="5548837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rogue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finished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unfinished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complete is finished.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complete is unfinished.</a:t>
            </a:r>
          </a:p>
        </p:txBody>
      </p:sp>
    </p:spTree>
    <p:extLst>
      <p:ext uri="{BB962C8B-B14F-4D97-AF65-F5344CB8AC3E}">
        <p14:creationId xmlns:p14="http://schemas.microsoft.com/office/powerpoint/2010/main" val="71158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“continue”?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86115" y="2781808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proceed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88787" y="2781808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pretend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56357" y="2751556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stop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44904" y="3690426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continue is proceed.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44904" y="4659548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continue is stop.</a:t>
            </a:r>
          </a:p>
        </p:txBody>
      </p:sp>
    </p:spTree>
    <p:extLst>
      <p:ext uri="{BB962C8B-B14F-4D97-AF65-F5344CB8AC3E}">
        <p14:creationId xmlns:p14="http://schemas.microsoft.com/office/powerpoint/2010/main" val="354381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Microsoft Office PowerPoint</Application>
  <PresentationFormat>Widescreen</PresentationFormat>
  <Paragraphs>106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Scrambler has been scrambling!!!</vt:lpstr>
      <vt:lpstr>Word List 1</vt:lpstr>
      <vt:lpstr>Here are some words from the  year 3 and 4 word list:</vt:lpstr>
      <vt:lpstr>PowerPoint Presentation</vt:lpstr>
      <vt:lpstr>Synonyms &amp; antonyms! </vt:lpstr>
      <vt:lpstr>Synonyms &amp; antonyms! </vt:lpstr>
      <vt:lpstr>Synonyms &amp; antonyms! </vt:lpstr>
      <vt:lpstr>Synonyms &amp; antonyms! 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2025-12-08T17:08:11Z</dcterms:modified>
</cp:coreProperties>
</file>