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90" r:id="rId2"/>
    <p:sldId id="385" r:id="rId3"/>
    <p:sldId id="274" r:id="rId4"/>
    <p:sldId id="309" r:id="rId5"/>
    <p:sldId id="370" r:id="rId6"/>
    <p:sldId id="371" r:id="rId7"/>
    <p:sldId id="372" r:id="rId8"/>
    <p:sldId id="374" r:id="rId9"/>
    <p:sldId id="365" r:id="rId10"/>
    <p:sldId id="363" r:id="rId11"/>
    <p:sldId id="270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8CE844-0071-4861-8EAB-E1A1543D95DC}" v="2" dt="2025-12-08T17:08:52.1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08:53.437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07:44.632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07:44.632" v="0"/>
          <ac:spMkLst>
            <pc:docMk/>
            <pc:sldMk cId="0" sldId="270"/>
            <ac:spMk id="2" creationId="{C9990B40-70EA-88FE-932A-ED09AA80C00B}"/>
          </ac:spMkLst>
        </pc:spChg>
      </pc:sldChg>
      <pc:sldChg chg="del">
        <pc:chgData name="Glen Jones" userId="e846aaca-4b24-4b13-b0d0-f2308e16b284" providerId="ADAL" clId="{ED47ACC3-9597-4D89-A1DC-43CF280EF274}" dt="2025-12-08T17:08:53.437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08:52.147" v="1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5902155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FCE0B2E-FCD1-23D6-E305-2F2C44B2B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892A260-E56A-C606-AA86-E39E83545EB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FC7D096A-18C1-161A-C96C-6A9871F8A4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5077" y="2096457"/>
            <a:ext cx="231344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naughty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special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natural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strength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perhaps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2096457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potatoes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strange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important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pressure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separate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4C99C1C-1E66-FD28-D4BD-5755728577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9990B40-70EA-88FE-932A-ED09AA80C00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with black text&#10;&#10;AI-generated content may be incorrect.">
            <a:extLst>
              <a:ext uri="{FF2B5EF4-FFF2-40B4-BE49-F238E27FC236}">
                <a16:creationId xmlns:a16="http://schemas.microsoft.com/office/drawing/2014/main" id="{A063E8A9-194C-D54D-0C50-D91040AD943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1511" y="1474643"/>
            <a:ext cx="3228975" cy="538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25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D72BAFC-A24D-DB00-229F-92F039F032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 List 2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8196F74-0198-4049-9C9B-9D1FAD655E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3D0945F-B93B-3E56-CB9B-6437D75810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FAB4D43-B72A-D78A-3121-7760A6E390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122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5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607 -0.051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0" y="-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44A3207-5219-6D9C-3E8A-A45A533B6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There are some words all year 3 and 4 students should know.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CDEC3A-11C7-3759-C9ED-220C5FEA7396}"/>
              </a:ext>
            </a:extLst>
          </p:cNvPr>
          <p:cNvSpPr txBox="1"/>
          <p:nvPr/>
        </p:nvSpPr>
        <p:spPr>
          <a:xfrm>
            <a:off x="679270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naughty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E0AFB9-745C-FFBB-0F24-4A7E1C490781}"/>
              </a:ext>
            </a:extLst>
          </p:cNvPr>
          <p:cNvSpPr txBox="1"/>
          <p:nvPr/>
        </p:nvSpPr>
        <p:spPr>
          <a:xfrm>
            <a:off x="2882026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special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E8EE4B-7B10-8E48-7AEB-A998AA87CAAE}"/>
              </a:ext>
            </a:extLst>
          </p:cNvPr>
          <p:cNvSpPr txBox="1"/>
          <p:nvPr/>
        </p:nvSpPr>
        <p:spPr>
          <a:xfrm>
            <a:off x="5084782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natural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48068A-A7DC-36E9-9889-0CFE6AEE8D4B}"/>
              </a:ext>
            </a:extLst>
          </p:cNvPr>
          <p:cNvSpPr txBox="1"/>
          <p:nvPr/>
        </p:nvSpPr>
        <p:spPr>
          <a:xfrm>
            <a:off x="7287538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strength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C83A76-608E-D127-2D8F-D8DB2813CDEA}"/>
              </a:ext>
            </a:extLst>
          </p:cNvPr>
          <p:cNvSpPr txBox="1"/>
          <p:nvPr/>
        </p:nvSpPr>
        <p:spPr>
          <a:xfrm>
            <a:off x="9490295" y="2295464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perhaps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7FE98F-3F73-35B9-D5EB-B3B7677D52CF}"/>
              </a:ext>
            </a:extLst>
          </p:cNvPr>
          <p:cNvSpPr txBox="1"/>
          <p:nvPr/>
        </p:nvSpPr>
        <p:spPr>
          <a:xfrm>
            <a:off x="679270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potatoes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FA070B-E0A2-5EF8-5448-6540FE04717F}"/>
              </a:ext>
            </a:extLst>
          </p:cNvPr>
          <p:cNvSpPr txBox="1"/>
          <p:nvPr/>
        </p:nvSpPr>
        <p:spPr>
          <a:xfrm>
            <a:off x="2882026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strange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1C2D11-68D2-BAAB-140C-1AF11937C4B8}"/>
              </a:ext>
            </a:extLst>
          </p:cNvPr>
          <p:cNvSpPr txBox="1"/>
          <p:nvPr/>
        </p:nvSpPr>
        <p:spPr>
          <a:xfrm>
            <a:off x="5084782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important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291520-3AA8-DE56-F1CB-3568553E570B}"/>
              </a:ext>
            </a:extLst>
          </p:cNvPr>
          <p:cNvSpPr txBox="1"/>
          <p:nvPr/>
        </p:nvSpPr>
        <p:spPr>
          <a:xfrm>
            <a:off x="7287538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pressure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38A88D-D7A2-C1E5-5850-46DD21352CB2}"/>
              </a:ext>
            </a:extLst>
          </p:cNvPr>
          <p:cNvSpPr txBox="1"/>
          <p:nvPr/>
        </p:nvSpPr>
        <p:spPr>
          <a:xfrm>
            <a:off x="9490295" y="3173611"/>
            <a:ext cx="1846216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separate</a:t>
            </a:r>
          </a:p>
        </p:txBody>
      </p:sp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330642" y="4123825"/>
            <a:ext cx="9530716" cy="25550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two sentences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each using</a:t>
            </a:r>
          </a:p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five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of these words?</a:t>
            </a:r>
            <a:endParaRPr lang="en-GB" altLang="en-US" sz="3600" dirty="0">
              <a:solidFill>
                <a:schemeClr val="bg1"/>
              </a:solidFill>
              <a:latin typeface="+mj-lt"/>
              <a:ea typeface="Andika"/>
              <a:cs typeface="Andika"/>
            </a:endParaRPr>
          </a:p>
          <a:p>
            <a:pPr algn="ctr"/>
            <a:endParaRPr lang="en-GB" altLang="en-US" sz="36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Hint: conjunctions are really useful.</a:t>
            </a:r>
            <a:endParaRPr lang="en-GB" altLang="en-US" sz="3600" dirty="0">
              <a:solidFill>
                <a:schemeClr val="bg1"/>
              </a:solidFill>
              <a:latin typeface="+mj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6282" y="443160"/>
            <a:ext cx="5821883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 &amp; antonyms!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268010" y="1378329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What is 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and what is 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dirty="0">
                <a:latin typeface="Andika" panose="02000000000000000000" pitchFamily="2" charset="0"/>
              </a:rPr>
              <a:t> of the word “naughty”?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323045" y="2393202"/>
            <a:ext cx="5710202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synonyms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 thing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0" y="-35571"/>
            <a:ext cx="1756060" cy="1638378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254186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spooky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56858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polite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24428" y="3579501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mischievous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3CC2ACB-620A-9A0A-78E2-0A3D15DEB6A3}"/>
              </a:ext>
            </a:extLst>
          </p:cNvPr>
          <p:cNvSpPr txBox="1">
            <a:spLocks/>
          </p:cNvSpPr>
          <p:nvPr/>
        </p:nvSpPr>
        <p:spPr>
          <a:xfrm>
            <a:off x="6468955" y="2393202"/>
            <a:ext cx="540000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antonym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ED9054-F681-8BAD-4033-9C958692E496}"/>
              </a:ext>
            </a:extLst>
          </p:cNvPr>
          <p:cNvSpPr/>
          <p:nvPr/>
        </p:nvSpPr>
        <p:spPr>
          <a:xfrm>
            <a:off x="212975" y="4518371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 of naughty is mischievous.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142785-2240-5296-5403-4F6AF1729C33}"/>
              </a:ext>
            </a:extLst>
          </p:cNvPr>
          <p:cNvSpPr/>
          <p:nvPr/>
        </p:nvSpPr>
        <p:spPr>
          <a:xfrm>
            <a:off x="212975" y="5487493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b="1" dirty="0">
                <a:solidFill>
                  <a:srgbClr val="00B05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of naughty is polite.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3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6282" y="443160"/>
            <a:ext cx="5821883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 &amp; antonyms!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268010" y="1378329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What is 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and what is 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dirty="0">
                <a:latin typeface="Andika" panose="02000000000000000000" pitchFamily="2" charset="0"/>
              </a:rPr>
              <a:t> of the word “strange”?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323044" y="2393202"/>
            <a:ext cx="5539873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synonym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 thing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0" y="-35571"/>
            <a:ext cx="1756060" cy="1638378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254186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normal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56858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separate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24428" y="3579501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odd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3CC2ACB-620A-9A0A-78E2-0A3D15DEB6A3}"/>
              </a:ext>
            </a:extLst>
          </p:cNvPr>
          <p:cNvSpPr txBox="1">
            <a:spLocks/>
          </p:cNvSpPr>
          <p:nvPr/>
        </p:nvSpPr>
        <p:spPr>
          <a:xfrm>
            <a:off x="6468955" y="2393202"/>
            <a:ext cx="540000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antonym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ED9054-F681-8BAD-4033-9C958692E496}"/>
              </a:ext>
            </a:extLst>
          </p:cNvPr>
          <p:cNvSpPr/>
          <p:nvPr/>
        </p:nvSpPr>
        <p:spPr>
          <a:xfrm>
            <a:off x="212975" y="4518371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 of strange is odd.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142785-2240-5296-5403-4F6AF1729C33}"/>
              </a:ext>
            </a:extLst>
          </p:cNvPr>
          <p:cNvSpPr/>
          <p:nvPr/>
        </p:nvSpPr>
        <p:spPr>
          <a:xfrm>
            <a:off x="212975" y="5487493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b="1" dirty="0">
                <a:solidFill>
                  <a:srgbClr val="00B05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of strange is normal.</a:t>
            </a:r>
          </a:p>
        </p:txBody>
      </p:sp>
    </p:spTree>
    <p:extLst>
      <p:ext uri="{BB962C8B-B14F-4D97-AF65-F5344CB8AC3E}">
        <p14:creationId xmlns:p14="http://schemas.microsoft.com/office/powerpoint/2010/main" val="72329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3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6282" y="443160"/>
            <a:ext cx="5821883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 &amp; antonyms!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161365" y="1378329"/>
            <a:ext cx="11851341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What is 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and what is 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dirty="0">
                <a:latin typeface="Andika" panose="02000000000000000000" pitchFamily="2" charset="0"/>
              </a:rPr>
              <a:t> of the word “important”?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0" y="-35571"/>
            <a:ext cx="1756060" cy="1638378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286115" y="2781808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strange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88787" y="2781808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significant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56357" y="2751556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trivial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ED9054-F681-8BAD-4033-9C958692E496}"/>
              </a:ext>
            </a:extLst>
          </p:cNvPr>
          <p:cNvSpPr/>
          <p:nvPr/>
        </p:nvSpPr>
        <p:spPr>
          <a:xfrm>
            <a:off x="244904" y="3690426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 of important is significant.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142785-2240-5296-5403-4F6AF1729C33}"/>
              </a:ext>
            </a:extLst>
          </p:cNvPr>
          <p:cNvSpPr/>
          <p:nvPr/>
        </p:nvSpPr>
        <p:spPr>
          <a:xfrm>
            <a:off x="244904" y="4659548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b="1" dirty="0">
                <a:solidFill>
                  <a:srgbClr val="00B05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of important is trivial.</a:t>
            </a:r>
          </a:p>
        </p:txBody>
      </p:sp>
    </p:spTree>
    <p:extLst>
      <p:ext uri="{BB962C8B-B14F-4D97-AF65-F5344CB8AC3E}">
        <p14:creationId xmlns:p14="http://schemas.microsoft.com/office/powerpoint/2010/main" val="354381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strange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Being physically strong.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continuous physical force.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naughty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pressure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Edible tubers.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strength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Disobedient or prone to misbehaving.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Unusual or surprising.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special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potatoes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Different to what is usual.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These potatos possessed an importent strength that could power intergalactic engines.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6" y="424035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Little did they know that these spesial potatos held a secret.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594259" y="21156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These potato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s possessed an import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nt strength that could power intergalactic engines.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856905" y="423159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Little did they know that these spe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ial potato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s held a secret.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Microsoft Office PowerPoint</Application>
  <PresentationFormat>Widescreen</PresentationFormat>
  <Paragraphs>95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Scrambler has been scrambling!!!</vt:lpstr>
      <vt:lpstr>Word List 2</vt:lpstr>
      <vt:lpstr>There are some words all year 3 and 4 students should know. </vt:lpstr>
      <vt:lpstr>Synonyms &amp; antonyms! </vt:lpstr>
      <vt:lpstr>Synonyms &amp; antonyms! </vt:lpstr>
      <vt:lpstr>Synonyms &amp; antonyms! 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45</cp:revision>
  <dcterms:created xsi:type="dcterms:W3CDTF">2022-05-31T09:42:07Z</dcterms:created>
  <dcterms:modified xsi:type="dcterms:W3CDTF">2025-12-08T17:08:58Z</dcterms:modified>
</cp:coreProperties>
</file>