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416" r:id="rId3"/>
    <p:sldId id="274" r:id="rId4"/>
    <p:sldId id="362" r:id="rId5"/>
    <p:sldId id="363" r:id="rId6"/>
    <p:sldId id="360" r:id="rId7"/>
    <p:sldId id="294" r:id="rId8"/>
    <p:sldId id="323" r:id="rId9"/>
    <p:sldId id="324" r:id="rId10"/>
    <p:sldId id="375" r:id="rId11"/>
    <p:sldId id="376" r:id="rId12"/>
    <p:sldId id="377" r:id="rId13"/>
    <p:sldId id="378" r:id="rId14"/>
    <p:sldId id="374" r:id="rId15"/>
    <p:sldId id="371" r:id="rId16"/>
    <p:sldId id="364" r:id="rId17"/>
    <p:sldId id="366" r:id="rId18"/>
    <p:sldId id="367" r:id="rId19"/>
    <p:sldId id="368" r:id="rId20"/>
    <p:sldId id="270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619ADB-D939-4496-8149-5696D252EE3A}" v="2" dt="2025-12-08T17:12:35.0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2:35.095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2:35.095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2:35.095" v="2"/>
          <ac:spMkLst>
            <pc:docMk/>
            <pc:sldMk cId="0" sldId="270"/>
            <ac:spMk id="2" creationId="{B44C15C3-E67D-E872-9066-A5F787EA8DEA}"/>
          </ac:spMkLst>
        </pc:spChg>
      </pc:sldChg>
      <pc:sldChg chg="del">
        <pc:chgData name="Glen Jones" userId="e846aaca-4b24-4b13-b0d0-f2308e16b284" providerId="ADAL" clId="{ED47ACC3-9597-4D89-A1DC-43CF280EF274}" dt="2025-12-08T17:11:13.466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1:12.192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8A157-59C2-8AEB-5DA1-4ECB811E9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673E16A6-AA28-F144-B23F-F18BD7008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04C203E-8686-FBE5-2BAD-C25183A5FBC0}"/>
              </a:ext>
            </a:extLst>
          </p:cNvPr>
          <p:cNvSpPr/>
          <p:nvPr/>
        </p:nvSpPr>
        <p:spPr>
          <a:xfrm>
            <a:off x="496771" y="1915138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mountain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C3B5908-262C-7DF8-8F6B-089789545A0A}"/>
              </a:ext>
            </a:extLst>
          </p:cNvPr>
          <p:cNvSpPr/>
          <p:nvPr/>
        </p:nvSpPr>
        <p:spPr>
          <a:xfrm>
            <a:off x="3786197" y="1915139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B2FB0A10-7209-6345-E575-730A561E3100}"/>
              </a:ext>
            </a:extLst>
          </p:cNvPr>
          <p:cNvSpPr/>
          <p:nvPr/>
        </p:nvSpPr>
        <p:spPr>
          <a:xfrm>
            <a:off x="496766" y="1081236"/>
            <a:ext cx="3059538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Root word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D48205C-61A5-56AC-9387-D45AA11F50F8}"/>
              </a:ext>
            </a:extLst>
          </p:cNvPr>
          <p:cNvSpPr/>
          <p:nvPr/>
        </p:nvSpPr>
        <p:spPr>
          <a:xfrm>
            <a:off x="4909730" y="1915138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ous</a:t>
            </a: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797B62D6-0DB3-7BF2-AE2A-E846743E7BA6}"/>
              </a:ext>
            </a:extLst>
          </p:cNvPr>
          <p:cNvSpPr/>
          <p:nvPr/>
        </p:nvSpPr>
        <p:spPr>
          <a:xfrm>
            <a:off x="4909730" y="1081236"/>
            <a:ext cx="1671136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59F357A-62DC-20FF-67C6-1A05A3254457}"/>
              </a:ext>
            </a:extLst>
          </p:cNvPr>
          <p:cNvSpPr/>
          <p:nvPr/>
        </p:nvSpPr>
        <p:spPr>
          <a:xfrm>
            <a:off x="6833181" y="1905831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A588616-E54F-A2F8-D156-6DD70B7EEC83}"/>
              </a:ext>
            </a:extLst>
          </p:cNvPr>
          <p:cNvSpPr/>
          <p:nvPr/>
        </p:nvSpPr>
        <p:spPr>
          <a:xfrm>
            <a:off x="8095207" y="190583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mountain</a:t>
            </a:r>
            <a:r>
              <a:rPr lang="en-GB" sz="3600" u="sng" dirty="0">
                <a:solidFill>
                  <a:srgbClr val="FFFF00"/>
                </a:solidFill>
              </a:rPr>
              <a:t>ous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F1B3171-D4AA-B7E1-34AE-85584EA29BB9}"/>
              </a:ext>
            </a:extLst>
          </p:cNvPr>
          <p:cNvSpPr/>
          <p:nvPr/>
        </p:nvSpPr>
        <p:spPr>
          <a:xfrm>
            <a:off x="496769" y="2594469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villain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E21E66-14F0-44D3-B686-0B6B8F9253B5}"/>
              </a:ext>
            </a:extLst>
          </p:cNvPr>
          <p:cNvSpPr/>
          <p:nvPr/>
        </p:nvSpPr>
        <p:spPr>
          <a:xfrm>
            <a:off x="3786195" y="2594470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F88145-0E1E-7F6F-6BBF-B95AB41CC189}"/>
              </a:ext>
            </a:extLst>
          </p:cNvPr>
          <p:cNvSpPr/>
          <p:nvPr/>
        </p:nvSpPr>
        <p:spPr>
          <a:xfrm>
            <a:off x="4909728" y="2594469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ous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41C4527-B84D-2ADB-5833-7F9B07AB4008}"/>
              </a:ext>
            </a:extLst>
          </p:cNvPr>
          <p:cNvSpPr/>
          <p:nvPr/>
        </p:nvSpPr>
        <p:spPr>
          <a:xfrm>
            <a:off x="6833179" y="258516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BB0ACC8-A6FE-4353-DCE9-780C8DD0D95C}"/>
              </a:ext>
            </a:extLst>
          </p:cNvPr>
          <p:cNvSpPr/>
          <p:nvPr/>
        </p:nvSpPr>
        <p:spPr>
          <a:xfrm>
            <a:off x="8095205" y="2585161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34EF50F-BBF3-C912-500C-690B582EF684}"/>
              </a:ext>
            </a:extLst>
          </p:cNvPr>
          <p:cNvSpPr/>
          <p:nvPr/>
        </p:nvSpPr>
        <p:spPr>
          <a:xfrm>
            <a:off x="8095202" y="258309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villain</a:t>
            </a:r>
            <a:r>
              <a:rPr lang="en-GB" sz="3600" u="sng" dirty="0">
                <a:solidFill>
                  <a:srgbClr val="FFFF00"/>
                </a:solidFill>
              </a:rPr>
              <a:t>ous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57EA6DF-765B-4643-6474-FC9DA3F85832}"/>
              </a:ext>
            </a:extLst>
          </p:cNvPr>
          <p:cNvSpPr/>
          <p:nvPr/>
        </p:nvSpPr>
        <p:spPr>
          <a:xfrm>
            <a:off x="496768" y="3261924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riot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34DE26-9EF3-BA95-D4F1-55E16C9C42F1}"/>
              </a:ext>
            </a:extLst>
          </p:cNvPr>
          <p:cNvSpPr/>
          <p:nvPr/>
        </p:nvSpPr>
        <p:spPr>
          <a:xfrm>
            <a:off x="3786194" y="326192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9DB782C-260C-3033-175A-994E4DF77E43}"/>
              </a:ext>
            </a:extLst>
          </p:cNvPr>
          <p:cNvSpPr/>
          <p:nvPr/>
        </p:nvSpPr>
        <p:spPr>
          <a:xfrm>
            <a:off x="4909727" y="3261924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ous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630E103-51DC-9555-7A28-CEAA86A7F17B}"/>
              </a:ext>
            </a:extLst>
          </p:cNvPr>
          <p:cNvSpPr/>
          <p:nvPr/>
        </p:nvSpPr>
        <p:spPr>
          <a:xfrm>
            <a:off x="6833178" y="3252617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DA9B303-8069-807D-A21C-08DCFC76158C}"/>
              </a:ext>
            </a:extLst>
          </p:cNvPr>
          <p:cNvSpPr/>
          <p:nvPr/>
        </p:nvSpPr>
        <p:spPr>
          <a:xfrm>
            <a:off x="8095204" y="3252616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38B3F5E-15B7-52AC-71A4-8760859BEF22}"/>
              </a:ext>
            </a:extLst>
          </p:cNvPr>
          <p:cNvSpPr/>
          <p:nvPr/>
        </p:nvSpPr>
        <p:spPr>
          <a:xfrm>
            <a:off x="8095204" y="3261923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riot</a:t>
            </a:r>
            <a:r>
              <a:rPr lang="en-GB" sz="3600" u="sng" dirty="0">
                <a:solidFill>
                  <a:srgbClr val="FFFF00"/>
                </a:solidFill>
              </a:rPr>
              <a:t>ous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C635E39-8AAE-FB52-480F-5C84FAAACBE2}"/>
              </a:ext>
            </a:extLst>
          </p:cNvPr>
          <p:cNvSpPr/>
          <p:nvPr/>
        </p:nvSpPr>
        <p:spPr>
          <a:xfrm>
            <a:off x="496768" y="3954671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hazard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5FAD9CC-269C-07BB-6963-68F77449E91F}"/>
              </a:ext>
            </a:extLst>
          </p:cNvPr>
          <p:cNvSpPr/>
          <p:nvPr/>
        </p:nvSpPr>
        <p:spPr>
          <a:xfrm>
            <a:off x="3786194" y="395467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F2D1A54-67DA-37E6-56ED-07C5EECD7BB4}"/>
              </a:ext>
            </a:extLst>
          </p:cNvPr>
          <p:cNvSpPr/>
          <p:nvPr/>
        </p:nvSpPr>
        <p:spPr>
          <a:xfrm>
            <a:off x="4909727" y="3954671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ous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A70661C-8BF5-CEEC-6A8F-67F5E159D117}"/>
              </a:ext>
            </a:extLst>
          </p:cNvPr>
          <p:cNvSpPr/>
          <p:nvPr/>
        </p:nvSpPr>
        <p:spPr>
          <a:xfrm>
            <a:off x="6833178" y="394536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C4A1CBB-C652-024F-80FE-BEE8DF9C1CD5}"/>
              </a:ext>
            </a:extLst>
          </p:cNvPr>
          <p:cNvSpPr/>
          <p:nvPr/>
        </p:nvSpPr>
        <p:spPr>
          <a:xfrm>
            <a:off x="8095204" y="3945363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0D94621-CE67-9664-8883-02070BAC8B24}"/>
              </a:ext>
            </a:extLst>
          </p:cNvPr>
          <p:cNvSpPr/>
          <p:nvPr/>
        </p:nvSpPr>
        <p:spPr>
          <a:xfrm>
            <a:off x="8095203" y="395467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hazard</a:t>
            </a:r>
            <a:r>
              <a:rPr lang="en-GB" sz="3600" u="sng" dirty="0">
                <a:solidFill>
                  <a:srgbClr val="FFFF00"/>
                </a:solidFill>
              </a:rPr>
              <a:t>ous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6235EDEB-AD8E-22C4-7D0E-E8AB7FBE723D}"/>
              </a:ext>
            </a:extLst>
          </p:cNvPr>
          <p:cNvSpPr/>
          <p:nvPr/>
        </p:nvSpPr>
        <p:spPr>
          <a:xfrm>
            <a:off x="496768" y="4624193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joy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AC341795-4B80-16B8-76EC-5B22B950BCA0}"/>
              </a:ext>
            </a:extLst>
          </p:cNvPr>
          <p:cNvSpPr/>
          <p:nvPr/>
        </p:nvSpPr>
        <p:spPr>
          <a:xfrm>
            <a:off x="3786194" y="462419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AF0A7B0-93EF-E1FD-ED5D-459C0DA71AD1}"/>
              </a:ext>
            </a:extLst>
          </p:cNvPr>
          <p:cNvSpPr/>
          <p:nvPr/>
        </p:nvSpPr>
        <p:spPr>
          <a:xfrm>
            <a:off x="4909727" y="4624193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ous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B9BB185-967D-5F5B-5CC6-AADA3223CF17}"/>
              </a:ext>
            </a:extLst>
          </p:cNvPr>
          <p:cNvSpPr/>
          <p:nvPr/>
        </p:nvSpPr>
        <p:spPr>
          <a:xfrm>
            <a:off x="6833178" y="461488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79D0DC32-31D1-A1A1-F52A-43DEAFB297F7}"/>
              </a:ext>
            </a:extLst>
          </p:cNvPr>
          <p:cNvSpPr/>
          <p:nvPr/>
        </p:nvSpPr>
        <p:spPr>
          <a:xfrm>
            <a:off x="8095204" y="4614885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EA2A2198-E8CB-09D2-0B6D-C5D390D56F82}"/>
              </a:ext>
            </a:extLst>
          </p:cNvPr>
          <p:cNvSpPr/>
          <p:nvPr/>
        </p:nvSpPr>
        <p:spPr>
          <a:xfrm>
            <a:off x="8095203" y="4624192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joy</a:t>
            </a:r>
            <a:r>
              <a:rPr lang="en-GB" sz="3600" u="sng" dirty="0">
                <a:solidFill>
                  <a:srgbClr val="FFFF00"/>
                </a:solidFill>
              </a:rPr>
              <a:t>ous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EB4D9786-D95B-8E12-A402-52F389EC5A58}"/>
              </a:ext>
            </a:extLst>
          </p:cNvPr>
          <p:cNvSpPr/>
          <p:nvPr/>
        </p:nvSpPr>
        <p:spPr>
          <a:xfrm>
            <a:off x="496767" y="5321362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venom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ADACF028-0AE0-B219-48C9-73EB4BB07F4D}"/>
              </a:ext>
            </a:extLst>
          </p:cNvPr>
          <p:cNvSpPr/>
          <p:nvPr/>
        </p:nvSpPr>
        <p:spPr>
          <a:xfrm>
            <a:off x="3786193" y="532136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21D90C78-CCA3-C80D-B922-82BFD6EF7221}"/>
              </a:ext>
            </a:extLst>
          </p:cNvPr>
          <p:cNvSpPr/>
          <p:nvPr/>
        </p:nvSpPr>
        <p:spPr>
          <a:xfrm>
            <a:off x="4909726" y="5321362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ous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A18E0E7-D20D-886D-5C89-78F037F28DD4}"/>
              </a:ext>
            </a:extLst>
          </p:cNvPr>
          <p:cNvSpPr/>
          <p:nvPr/>
        </p:nvSpPr>
        <p:spPr>
          <a:xfrm>
            <a:off x="6833177" y="531205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72D4082A-42C7-BD61-47D1-EF68008AA2DA}"/>
              </a:ext>
            </a:extLst>
          </p:cNvPr>
          <p:cNvSpPr/>
          <p:nvPr/>
        </p:nvSpPr>
        <p:spPr>
          <a:xfrm>
            <a:off x="8095203" y="5312054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9308F6F-E669-6956-7AEA-E8516B9335A6}"/>
              </a:ext>
            </a:extLst>
          </p:cNvPr>
          <p:cNvSpPr/>
          <p:nvPr/>
        </p:nvSpPr>
        <p:spPr>
          <a:xfrm>
            <a:off x="8095202" y="532136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venom</a:t>
            </a:r>
            <a:r>
              <a:rPr lang="en-GB" sz="3600" u="sng" dirty="0">
                <a:solidFill>
                  <a:srgbClr val="FFFF00"/>
                </a:solidFill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303136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Hilly and mountainous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dangerous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horrendous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mountainous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hilly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480F7-E6E2-4399-42CD-100173634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905666EB-6EF7-67C5-38CF-FE1E04688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37C4B-8DDC-2530-55C2-B945CB95D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E2DE04E4-82EC-A9E0-A7D2-FC347DBB0B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EF68C82-04FB-A0E9-5034-AD97828BD9A7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Hazardous and risky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A7498664-F53E-56C9-7BE3-8956173FD6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ABCDF5B-1A73-4C4F-E368-AAE510E7EB76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risky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1F6E15-0255-621D-B033-A52851CCBF98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insidious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F307C54-481D-9C5D-92E9-CB7EB485143A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righteous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E0CD1A2-E6ED-D893-B5AB-0BB679C7F4D7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hazardous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762724FF-C054-E281-9AA2-993686FAEC11}"/>
              </a:ext>
            </a:extLst>
          </p:cNvPr>
          <p:cNvSpPr/>
          <p:nvPr/>
        </p:nvSpPr>
        <p:spPr>
          <a:xfrm rot="16200000">
            <a:off x="5991156" y="1546544"/>
            <a:ext cx="374968" cy="1358727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64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9FBDD-E513-2448-358B-277B0EFF2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CDB100CD-1F5D-B0D1-226F-FDB74D543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E00F4-9986-E7BD-F1B1-11DA6C1E0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040BFAEB-5D35-E5A4-5617-652218A595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5274269-59D2-4ED2-E777-F6ACAEE72239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Poisonous and toxic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31717599-B60B-A70C-B209-961C1DE3CE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8115178-A808-2704-0BFD-79D302AEB6FF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treacherous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606F09-A9EF-5D8A-E3DD-CB11209C0A31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61860AB-C1F0-E594-04F2-1486A532393E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toxic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9D74DEF-458D-CA23-F0B1-91B01A77DED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CD337485-FB0B-D006-A30E-78E2DAF5E33D}"/>
              </a:ext>
            </a:extLst>
          </p:cNvPr>
          <p:cNvSpPr/>
          <p:nvPr/>
        </p:nvSpPr>
        <p:spPr>
          <a:xfrm rot="16200000">
            <a:off x="5922827" y="2528727"/>
            <a:ext cx="374968" cy="1358727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95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7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interface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Wild or uncontrolled.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Capable of secreting venom.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hazardous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venomous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Full of happiness.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riotous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Risky and dangerous.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Having many mountains or being very large.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villainous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joyous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Extremely bad or unpleasant.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dangerus and maintanus region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towered in front of them.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dangerous and mountainous region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towered in front of them.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dangerous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mountainous</a:t>
            </a:r>
            <a:r>
              <a:rPr lang="en-GB" sz="3200" dirty="0">
                <a:solidFill>
                  <a:schemeClr val="bg1"/>
                </a:solidFill>
              </a:rPr>
              <a:t> region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towered in front of them.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9145765-C2FE-CB08-5C1D-FFC8166D22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1011" y="2015111"/>
            <a:ext cx="3363620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poisonous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dangerous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mountainous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hazardous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joyous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69994" y="186953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9414" y="226629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D9328F7-D7C2-5671-FC66-865B5C41A8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1011" y="2015111"/>
            <a:ext cx="3363620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poisonous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dangerous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mountainous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hazardous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joyous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64576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with a dog on it&#10;&#10;AI-generated content may be incorrect.">
            <a:extLst>
              <a:ext uri="{FF2B5EF4-FFF2-40B4-BE49-F238E27FC236}">
                <a16:creationId xmlns:a16="http://schemas.microsoft.com/office/drawing/2014/main" id="{06A7AF67-679A-CD82-E58D-F8CEA19B0E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4930" y="1327640"/>
            <a:ext cx="8122138" cy="54093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1677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CD179FB-0DA8-E2D5-6825-53C274721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4CEE07D-76A7-EF83-0BA1-1FCC1BDA7FD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2D8F3DC-D15A-BEA2-0A0A-6488CCEA9E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2042" y="2341441"/>
            <a:ext cx="3363620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poisonous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dangerous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mountainous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0130" y="2341441"/>
            <a:ext cx="2816827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hazardous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joyous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79D74E-02D5-39B3-24B5-0955264368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B44C15C3-E67D-E872-9066-A5F787EA8DEA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513EB9-6301-7A4D-5E08-1AA5CEAB85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93731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no change to the root word.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1FCB0ECA-063A-B407-0313-B3C7A5364F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3F204B7-AA7F-0CC6-6CFB-00C9870CED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51DF56F-63D7-82A8-B60F-13EDD6E84D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3971 0.527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2636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81 -0.0465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41" y="-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F5FAB04-C90B-7191-A0A3-2A7F54F58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389069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EE54CE-F26A-D1CB-8DB7-4FFAF6B4C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554" y="3160889"/>
            <a:ext cx="5247167" cy="322466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-ment,  -ful,  -ness, 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-er,   -ing,   -ed,   -est and   -ies?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6207357-AB38-B2DC-F0D5-695053ECAB31}"/>
              </a:ext>
            </a:extLst>
          </p:cNvPr>
          <p:cNvSpPr txBox="1">
            <a:spLocks/>
          </p:cNvSpPr>
          <p:nvPr/>
        </p:nvSpPr>
        <p:spPr>
          <a:xfrm>
            <a:off x="6489700" y="3160889"/>
            <a:ext cx="5240744" cy="322467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about: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-ous,  -ly,  -tion,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-sion,   -ssion   and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-cian?</a:t>
            </a:r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52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43CC41B-BE3A-E491-D794-4C8286F075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the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-ous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3" y="3163088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end in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C58B155-42B1-A508-6528-316B215B4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DD6223B-13D8-614B-08B3-31930B61636C}"/>
              </a:ext>
            </a:extLst>
          </p:cNvPr>
          <p:cNvSpPr txBox="1">
            <a:spLocks/>
          </p:cNvSpPr>
          <p:nvPr/>
        </p:nvSpPr>
        <p:spPr>
          <a:xfrm>
            <a:off x="735496" y="4680858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full of!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hazard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426E9C68-4CCD-3467-2805-740D5054F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happens to the root word?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DD6223B-13D8-614B-08B3-31930B61636C}"/>
              </a:ext>
            </a:extLst>
          </p:cNvPr>
          <p:cNvSpPr txBox="1">
            <a:spLocks/>
          </p:cNvSpPr>
          <p:nvPr/>
        </p:nvSpPr>
        <p:spPr>
          <a:xfrm>
            <a:off x="735496" y="4680858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These first set of words have </a:t>
            </a:r>
          </a:p>
          <a:p>
            <a:pPr algn="ctr"/>
            <a:r>
              <a:rPr lang="en-GB" b="1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change to the root word.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092EEAD-AB7F-152B-42A3-E9623C8044EB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F5AA06-A943-B2AB-B3D9-C95EC6DA5B0D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hazard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394165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</Words>
  <Application>Microsoft Office PowerPoint</Application>
  <PresentationFormat>Widescreen</PresentationFormat>
  <Paragraphs>168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Scrambler has been scrambling!!!</vt:lpstr>
      <vt:lpstr>Suffix -ous  with no change to the root word.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60</cp:revision>
  <dcterms:created xsi:type="dcterms:W3CDTF">2022-05-31T09:42:07Z</dcterms:created>
  <dcterms:modified xsi:type="dcterms:W3CDTF">2025-12-08T17:12:36Z</dcterms:modified>
</cp:coreProperties>
</file>