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8" r:id="rId3"/>
    <p:sldId id="274" r:id="rId4"/>
    <p:sldId id="362" r:id="rId5"/>
    <p:sldId id="363" r:id="rId6"/>
    <p:sldId id="360" r:id="rId7"/>
    <p:sldId id="294" r:id="rId8"/>
    <p:sldId id="323" r:id="rId9"/>
    <p:sldId id="324" r:id="rId10"/>
    <p:sldId id="325" r:id="rId11"/>
    <p:sldId id="352" r:id="rId12"/>
    <p:sldId id="372" r:id="rId13"/>
    <p:sldId id="371" r:id="rId14"/>
    <p:sldId id="364" r:id="rId15"/>
    <p:sldId id="365" r:id="rId16"/>
    <p:sldId id="2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B1D4E3-E60C-4BFC-81FE-9FBE94E51AC4}" v="2" dt="2025-12-08T17:12:24.7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2:24.753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2:24.753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2:24.753" v="2"/>
          <ac:spMkLst>
            <pc:docMk/>
            <pc:sldMk cId="0" sldId="270"/>
            <ac:spMk id="2" creationId="{FEC71F73-F9F1-9F89-E23B-B60A8B606A99}"/>
          </ac:spMkLst>
        </pc:spChg>
      </pc:sldChg>
      <pc:sldChg chg="del">
        <pc:chgData name="Glen Jones" userId="e846aaca-4b24-4b13-b0d0-f2308e16b284" providerId="ADAL" clId="{ED47ACC3-9597-4D89-A1DC-43CF280EF274}" dt="2025-12-08T17:11:08.748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0:31.834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5261047-B7EC-5E4F-6A93-FDE49FFDE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 when there’s </a:t>
            </a:r>
          </a:p>
          <a:p>
            <a:pPr algn="ctr"/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 root word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8AF8AC9-801C-FFA2-F36E-C06711E5C372}"/>
              </a:ext>
            </a:extLst>
          </p:cNvPr>
          <p:cNvGrpSpPr/>
          <p:nvPr/>
        </p:nvGrpSpPr>
        <p:grpSpPr>
          <a:xfrm>
            <a:off x="1351104" y="2438091"/>
            <a:ext cx="9232873" cy="3137926"/>
            <a:chOff x="769340" y="2431261"/>
            <a:chExt cx="10707043" cy="3260867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0FF02DB8-C526-7614-0522-4D56A38D2D66}"/>
                </a:ext>
              </a:extLst>
            </p:cNvPr>
            <p:cNvSpPr txBox="1">
              <a:spLocks/>
            </p:cNvSpPr>
            <p:nvPr/>
          </p:nvSpPr>
          <p:spPr>
            <a:xfrm>
              <a:off x="2017359" y="2431261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 fontScale="92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8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tremend</a:t>
              </a:r>
              <a:r>
                <a:rPr lang="en-GB" sz="28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CF0F9C14-BF15-E6F7-24FD-D4D89EE760B1}"/>
                </a:ext>
              </a:extLst>
            </p:cNvPr>
            <p:cNvSpPr txBox="1">
              <a:spLocks/>
            </p:cNvSpPr>
            <p:nvPr/>
          </p:nvSpPr>
          <p:spPr>
            <a:xfrm>
              <a:off x="4867860" y="2431261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6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enorm</a:t>
              </a:r>
              <a:r>
                <a:rPr lang="en-GB" sz="36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37D54F7B-B7F7-CBD9-899F-085680BD11C5}"/>
                </a:ext>
              </a:extLst>
            </p:cNvPr>
            <p:cNvSpPr txBox="1">
              <a:spLocks/>
            </p:cNvSpPr>
            <p:nvPr/>
          </p:nvSpPr>
          <p:spPr>
            <a:xfrm>
              <a:off x="7717983" y="2431261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jeal</a:t>
              </a:r>
              <a:r>
                <a:rPr lang="en-GB" sz="32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  <a:endPara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endParaRPr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1E44266C-A5A4-558B-0D11-77C86DCFB57E}"/>
                </a:ext>
              </a:extLst>
            </p:cNvPr>
            <p:cNvSpPr txBox="1">
              <a:spLocks/>
            </p:cNvSpPr>
            <p:nvPr/>
          </p:nvSpPr>
          <p:spPr>
            <a:xfrm>
              <a:off x="6263650" y="3591275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40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seri</a:t>
              </a:r>
              <a:r>
                <a:rPr lang="en-GB" sz="40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DA1BF909-D43F-E158-6A98-F3D705675707}"/>
                </a:ext>
              </a:extLst>
            </p:cNvPr>
            <p:cNvSpPr txBox="1">
              <a:spLocks/>
            </p:cNvSpPr>
            <p:nvPr/>
          </p:nvSpPr>
          <p:spPr>
            <a:xfrm>
              <a:off x="3546954" y="3591276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obvi</a:t>
              </a:r>
              <a:r>
                <a:rPr lang="en-GB" sz="32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  <a:endPara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endParaRPr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FA4E927A-FDCA-D491-A645-CCC00EED7798}"/>
                </a:ext>
              </a:extLst>
            </p:cNvPr>
            <p:cNvSpPr txBox="1">
              <a:spLocks/>
            </p:cNvSpPr>
            <p:nvPr/>
          </p:nvSpPr>
          <p:spPr>
            <a:xfrm>
              <a:off x="8980346" y="3556059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40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curi</a:t>
              </a:r>
              <a:r>
                <a:rPr lang="en-GB" sz="40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87766E6C-F248-3AB9-D835-7C1263C45041}"/>
                </a:ext>
              </a:extLst>
            </p:cNvPr>
            <p:cNvSpPr txBox="1">
              <a:spLocks/>
            </p:cNvSpPr>
            <p:nvPr/>
          </p:nvSpPr>
          <p:spPr>
            <a:xfrm>
              <a:off x="769340" y="3591275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gorge</a:t>
              </a:r>
              <a:r>
                <a:rPr lang="en-GB" sz="32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  <a:endPara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endParaRP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1F209E7A-8E01-0431-A7EC-12B58FB5EB16}"/>
                </a:ext>
              </a:extLst>
            </p:cNvPr>
            <p:cNvSpPr txBox="1">
              <a:spLocks/>
            </p:cNvSpPr>
            <p:nvPr/>
          </p:nvSpPr>
          <p:spPr>
            <a:xfrm>
              <a:off x="2086847" y="4764823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32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hide</a:t>
              </a:r>
              <a:r>
                <a:rPr lang="en-GB" sz="32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  <a:endParaRPr lang="en-GB" sz="24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endParaRP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DA551925-5F6D-4801-3B37-634F6B83C05A}"/>
                </a:ext>
              </a:extLst>
            </p:cNvPr>
            <p:cNvSpPr txBox="1">
              <a:spLocks/>
            </p:cNvSpPr>
            <p:nvPr/>
          </p:nvSpPr>
          <p:spPr>
            <a:xfrm>
              <a:off x="7732327" y="4751289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courte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993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Tremendous or tremenddous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Enormus or enormous?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enormous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Jeallous or jealous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jealous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Obvius	or obvious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obvious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Hideous or hidious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Hideous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Cureous or curious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curious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Tremendous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2625FA-C3DC-554D-5EFB-AC54541EF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8FAEE4C-5E3D-290E-9D34-D796F7B44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E809A7D8-F6F6-37EC-14F0-96761A25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1B28BE8-F4EB-EB8A-4468-8A27A0F2D5D3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7BDA537-FC35-B732-9248-E7491D345D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415714-0F01-A97C-9A89-0590F3A6D75D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had an enormeous spaceship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shaped like a giant cupcake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1DAE8E4-55EE-1A89-1761-F0501049B757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669E43-988C-94AE-E65F-B28627BFC98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B9A4182-2AF7-CDFC-6E6E-7FC51D24790B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had an enormous spaceship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shaped like a giant cupcake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E40813-7158-2087-234D-08512806099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 had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enormous</a:t>
            </a: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spaceship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shaped like a giant cupcake</a:t>
            </a:r>
          </a:p>
        </p:txBody>
      </p:sp>
    </p:spTree>
    <p:extLst>
      <p:ext uri="{BB962C8B-B14F-4D97-AF65-F5344CB8AC3E}">
        <p14:creationId xmlns:p14="http://schemas.microsoft.com/office/powerpoint/2010/main" val="81112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Being curios can turn some situations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tremendus experiences.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Being curious can turn some situations into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tremendous experiences.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Being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curious</a:t>
            </a:r>
            <a:r>
              <a:rPr lang="en-GB" sz="3200" dirty="0">
                <a:solidFill>
                  <a:schemeClr val="bg1"/>
                </a:solidFill>
              </a:rPr>
              <a:t> can turn some situations into </a:t>
            </a:r>
          </a:p>
          <a:p>
            <a:pPr algn="ctr"/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tremendous</a:t>
            </a:r>
            <a:r>
              <a:rPr lang="en-GB" sz="3200" dirty="0">
                <a:solidFill>
                  <a:schemeClr val="bg1"/>
                </a:solidFill>
              </a:rPr>
              <a:t> experiences.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5261047-B7EC-5E4F-6A93-FDE49FFDE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8AF8AC9-801C-FFA2-F36E-C06711E5C372}"/>
              </a:ext>
            </a:extLst>
          </p:cNvPr>
          <p:cNvGrpSpPr/>
          <p:nvPr/>
        </p:nvGrpSpPr>
        <p:grpSpPr>
          <a:xfrm>
            <a:off x="1385938" y="2951897"/>
            <a:ext cx="9232873" cy="3137926"/>
            <a:chOff x="769340" y="2431261"/>
            <a:chExt cx="10707043" cy="3260867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0FF02DB8-C526-7614-0522-4D56A38D2D66}"/>
                </a:ext>
              </a:extLst>
            </p:cNvPr>
            <p:cNvSpPr txBox="1">
              <a:spLocks/>
            </p:cNvSpPr>
            <p:nvPr/>
          </p:nvSpPr>
          <p:spPr>
            <a:xfrm>
              <a:off x="2017359" y="2431261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tremend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CF0F9C14-BF15-E6F7-24FD-D4D89EE760B1}"/>
                </a:ext>
              </a:extLst>
            </p:cNvPr>
            <p:cNvSpPr txBox="1">
              <a:spLocks/>
            </p:cNvSpPr>
            <p:nvPr/>
          </p:nvSpPr>
          <p:spPr>
            <a:xfrm>
              <a:off x="4867860" y="2431261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enorm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37D54F7B-B7F7-CBD9-899F-085680BD11C5}"/>
                </a:ext>
              </a:extLst>
            </p:cNvPr>
            <p:cNvSpPr txBox="1">
              <a:spLocks/>
            </p:cNvSpPr>
            <p:nvPr/>
          </p:nvSpPr>
          <p:spPr>
            <a:xfrm>
              <a:off x="7717983" y="2431261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jeal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1E44266C-A5A4-558B-0D11-77C86DCFB57E}"/>
                </a:ext>
              </a:extLst>
            </p:cNvPr>
            <p:cNvSpPr txBox="1">
              <a:spLocks/>
            </p:cNvSpPr>
            <p:nvPr/>
          </p:nvSpPr>
          <p:spPr>
            <a:xfrm>
              <a:off x="6263650" y="3591275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seri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5" name="Title 1">
              <a:extLst>
                <a:ext uri="{FF2B5EF4-FFF2-40B4-BE49-F238E27FC236}">
                  <a16:creationId xmlns:a16="http://schemas.microsoft.com/office/drawing/2014/main" id="{DA1BF909-D43F-E158-6A98-F3D705675707}"/>
                </a:ext>
              </a:extLst>
            </p:cNvPr>
            <p:cNvSpPr txBox="1">
              <a:spLocks/>
            </p:cNvSpPr>
            <p:nvPr/>
          </p:nvSpPr>
          <p:spPr>
            <a:xfrm>
              <a:off x="3546954" y="3591276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obvi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FA4E927A-FDCA-D491-A645-CCC00EED7798}"/>
                </a:ext>
              </a:extLst>
            </p:cNvPr>
            <p:cNvSpPr txBox="1">
              <a:spLocks/>
            </p:cNvSpPr>
            <p:nvPr/>
          </p:nvSpPr>
          <p:spPr>
            <a:xfrm>
              <a:off x="8980346" y="3556059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curi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87766E6C-F248-3AB9-D835-7C1263C45041}"/>
                </a:ext>
              </a:extLst>
            </p:cNvPr>
            <p:cNvSpPr txBox="1">
              <a:spLocks/>
            </p:cNvSpPr>
            <p:nvPr/>
          </p:nvSpPr>
          <p:spPr>
            <a:xfrm>
              <a:off x="769340" y="3591275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gorge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1F209E7A-8E01-0431-A7EC-12B58FB5EB16}"/>
                </a:ext>
              </a:extLst>
            </p:cNvPr>
            <p:cNvSpPr txBox="1">
              <a:spLocks/>
            </p:cNvSpPr>
            <p:nvPr/>
          </p:nvSpPr>
          <p:spPr>
            <a:xfrm>
              <a:off x="2086847" y="4764823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hide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DA551925-5F6D-4801-3B37-634F6B83C05A}"/>
                </a:ext>
              </a:extLst>
            </p:cNvPr>
            <p:cNvSpPr txBox="1">
              <a:spLocks/>
            </p:cNvSpPr>
            <p:nvPr/>
          </p:nvSpPr>
          <p:spPr>
            <a:xfrm>
              <a:off x="7732327" y="4751289"/>
              <a:ext cx="2496037" cy="927305"/>
            </a:xfrm>
            <a:prstGeom prst="roundRect">
              <a:avLst>
                <a:gd name="adj" fmla="val 21923"/>
              </a:avLst>
            </a:prstGeom>
            <a:solidFill>
              <a:srgbClr val="FFC00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400" dirty="0">
                  <a:solidFill>
                    <a:schemeClr val="bg1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courte</a:t>
              </a:r>
              <a:r>
                <a:rPr lang="en-GB" sz="2400" dirty="0">
                  <a:solidFill>
                    <a:srgbClr val="7030A0"/>
                  </a:solidFill>
                  <a:latin typeface="Andika" panose="02000000000000000000" pitchFamily="2" charset="0"/>
                  <a:ea typeface="Andika" panose="02000000000000000000" pitchFamily="2" charset="0"/>
                  <a:cs typeface="Andika" panose="02000000000000000000" pitchFamily="2" charset="0"/>
                </a:rPr>
                <a:t>ous</a:t>
              </a:r>
            </a:p>
          </p:txBody>
        </p:sp>
      </p:grpSp>
      <p:sp>
        <p:nvSpPr>
          <p:cNvPr id="3" name="Title 20">
            <a:extLst>
              <a:ext uri="{FF2B5EF4-FFF2-40B4-BE49-F238E27FC236}">
                <a16:creationId xmlns:a16="http://schemas.microsoft.com/office/drawing/2014/main" id="{CDC49C48-18D0-0792-841B-760DFFB5C0D6}"/>
              </a:ext>
            </a:extLst>
          </p:cNvPr>
          <p:cNvSpPr txBox="1">
            <a:spLocks/>
          </p:cNvSpPr>
          <p:nvPr/>
        </p:nvSpPr>
        <p:spPr>
          <a:xfrm>
            <a:off x="856469" y="691653"/>
            <a:ext cx="10310949" cy="191313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two sentences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GB" altLang="en-US" sz="3600" dirty="0">
                <a:solidFill>
                  <a:srgbClr val="FFFF00"/>
                </a:solidFill>
              </a:rPr>
              <a:t>each </a:t>
            </a:r>
            <a:r>
              <a:rPr lang="en-GB" altLang="en-US" sz="3600" dirty="0">
                <a:solidFill>
                  <a:schemeClr val="bg1"/>
                </a:solidFill>
              </a:rPr>
              <a:t>with </a:t>
            </a:r>
            <a:r>
              <a:rPr lang="en-GB" altLang="en-US" sz="3600" u="sng" dirty="0">
                <a:solidFill>
                  <a:srgbClr val="FFFF00"/>
                </a:solidFill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endParaRPr lang="en-GB" altLang="en-US" sz="3600" dirty="0">
              <a:solidFill>
                <a:schemeClr val="bg1"/>
              </a:solidFill>
            </a:endParaRP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0340" y="869652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66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70028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D0D8D7B-8F9A-66F1-464A-06AB1C963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1E650C5-7950-95AD-11B5-967A99C6A1BB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50E0BF6-E82F-1689-8BF6-A4B283FCAB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8385" y="1959929"/>
            <a:ext cx="336362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tremendous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enormous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jealous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obvious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hideous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1580" y="1959929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serious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curious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gorgeous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courteous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85D0290-FE7C-5189-F639-1F6A63BC9F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EC71F73-F9F1-9F89-E23B-B60A8B606A99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wall&#10;&#10;AI-generated content may be incorrect.">
            <a:extLst>
              <a:ext uri="{FF2B5EF4-FFF2-40B4-BE49-F238E27FC236}">
                <a16:creationId xmlns:a16="http://schemas.microsoft.com/office/drawing/2014/main" id="{23D74510-1122-4498-5C8F-7489FCB98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098" y="1416984"/>
            <a:ext cx="7347801" cy="5441016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5804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3988C23-81A4-34C2-1A67-58D8500351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20579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no root word.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E76EA55E-51C6-6298-1BCF-B0DEBBDD61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4BBDE8F-5491-FC34-E460-F3FA940F87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44F876E-13A5-6111-424B-252674DB43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734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7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6 -0.0569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36" y="-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F5FAB04-C90B-7191-A0A3-2A7F54F58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4" y="389069"/>
            <a:ext cx="11268891" cy="254572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any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suffixes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have already looked at?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EE54CE-F26A-D1CB-8DB7-4FFAF6B4C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54" y="3160889"/>
            <a:ext cx="5247167" cy="322466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about: 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-ment,  -ful,  -ness,   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-er,   -ing,   -ed,   -est and   -ies?</a:t>
            </a:r>
            <a:endParaRPr lang="en-GB" sz="4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6207357-AB38-B2DC-F0D5-695053ECAB31}"/>
              </a:ext>
            </a:extLst>
          </p:cNvPr>
          <p:cNvSpPr txBox="1">
            <a:spLocks/>
          </p:cNvSpPr>
          <p:nvPr/>
        </p:nvSpPr>
        <p:spPr>
          <a:xfrm>
            <a:off x="6489700" y="3160889"/>
            <a:ext cx="5240744" cy="322467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about: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-ous,  -ly,  -tion,</a:t>
            </a:r>
          </a:p>
          <a:p>
            <a:pPr marL="0" indent="0">
              <a:buNone/>
            </a:pP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-sion,   -ssion  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35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-cian?</a:t>
            </a:r>
            <a:endParaRPr lang="en-GB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39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13A59F5-60FF-C647-7931-DC6AE98F4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at the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more.</a:t>
            </a:r>
            <a:endParaRPr lang="en-GB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3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end in </a:t>
            </a:r>
            <a:r>
              <a:rPr lang="en-GB" b="1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23039EC6-F321-A4C7-28EA-9BF06F6F4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How about?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5506" y="355846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F0F9C14-BF15-E6F7-24FD-D4D89EE760B1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7D54F7B-B7F7-CBD9-899F-085680BD11C5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DD6223B-13D8-614B-08B3-31930B61636C}"/>
              </a:ext>
            </a:extLst>
          </p:cNvPr>
          <p:cNvSpPr txBox="1">
            <a:spLocks/>
          </p:cNvSpPr>
          <p:nvPr/>
        </p:nvSpPr>
        <p:spPr>
          <a:xfrm>
            <a:off x="735496" y="4680858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-ous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full of!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E44266C-A5A4-558B-0D11-77C86DCFB57E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1BF909-D43F-E158-6A98-F3D705675707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9344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21F62614-9660-47C0-5359-CB6437AC4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55375" y="3558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These first set of words have </a:t>
            </a:r>
          </a:p>
          <a:p>
            <a:pPr algn="ctr"/>
            <a:r>
              <a:rPr lang="en-GB" b="1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change to the 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2440" y="205565"/>
            <a:ext cx="1782112" cy="2296128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7B7FAED0-2C49-A73F-63AE-6ABC5A27D7B1}"/>
              </a:ext>
            </a:extLst>
          </p:cNvPr>
          <p:cNvSpPr txBox="1">
            <a:spLocks/>
          </p:cNvSpPr>
          <p:nvPr/>
        </p:nvSpPr>
        <p:spPr>
          <a:xfrm>
            <a:off x="2017359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poison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C66B6AD-B22B-78D0-2C6F-EEB683E71005}"/>
              </a:ext>
            </a:extLst>
          </p:cNvPr>
          <p:cNvSpPr txBox="1">
            <a:spLocks/>
          </p:cNvSpPr>
          <p:nvPr/>
        </p:nvSpPr>
        <p:spPr>
          <a:xfrm>
            <a:off x="4867860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danger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092EEAD-AB7F-152B-42A3-E9623C8044EB}"/>
              </a:ext>
            </a:extLst>
          </p:cNvPr>
          <p:cNvSpPr txBox="1">
            <a:spLocks/>
          </p:cNvSpPr>
          <p:nvPr/>
        </p:nvSpPr>
        <p:spPr>
          <a:xfrm>
            <a:off x="7717983" y="243126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mountain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F5AA06-A943-B2AB-B3D9-C95EC6DA5B0D}"/>
              </a:ext>
            </a:extLst>
          </p:cNvPr>
          <p:cNvSpPr txBox="1">
            <a:spLocks/>
          </p:cNvSpPr>
          <p:nvPr/>
        </p:nvSpPr>
        <p:spPr>
          <a:xfrm>
            <a:off x="6263650" y="3591275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hazard</a:t>
            </a:r>
            <a:r>
              <a:rPr lang="en-GB" sz="3200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48AD9BE-BD49-5E01-F0CC-75DAE1B36DD2}"/>
              </a:ext>
            </a:extLst>
          </p:cNvPr>
          <p:cNvSpPr txBox="1">
            <a:spLocks/>
          </p:cNvSpPr>
          <p:nvPr/>
        </p:nvSpPr>
        <p:spPr>
          <a:xfrm>
            <a:off x="3546954" y="359127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joy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ous</a:t>
            </a:r>
          </a:p>
        </p:txBody>
      </p:sp>
    </p:spTree>
    <p:extLst>
      <p:ext uri="{BB962C8B-B14F-4D97-AF65-F5344CB8AC3E}">
        <p14:creationId xmlns:p14="http://schemas.microsoft.com/office/powerpoint/2010/main" val="394165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517</Words>
  <Application>Microsoft Office PowerPoint</Application>
  <PresentationFormat>Widescreen</PresentationFormat>
  <Paragraphs>120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Scrambler has been scrambling!!!</vt:lpstr>
      <vt:lpstr>Suffix -ous  with no root word.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53</cp:revision>
  <dcterms:created xsi:type="dcterms:W3CDTF">2022-05-31T09:42:07Z</dcterms:created>
  <dcterms:modified xsi:type="dcterms:W3CDTF">2025-12-08T17:12:26Z</dcterms:modified>
</cp:coreProperties>
</file>