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413" r:id="rId2"/>
    <p:sldId id="412" r:id="rId3"/>
    <p:sldId id="274" r:id="rId4"/>
    <p:sldId id="362" r:id="rId5"/>
    <p:sldId id="363" r:id="rId6"/>
    <p:sldId id="311" r:id="rId7"/>
    <p:sldId id="294" r:id="rId8"/>
    <p:sldId id="323" r:id="rId9"/>
    <p:sldId id="326" r:id="rId10"/>
    <p:sldId id="327" r:id="rId11"/>
    <p:sldId id="330" r:id="rId12"/>
    <p:sldId id="324" r:id="rId13"/>
    <p:sldId id="328" r:id="rId14"/>
    <p:sldId id="331" r:id="rId15"/>
    <p:sldId id="332" r:id="rId16"/>
    <p:sldId id="352" r:id="rId17"/>
    <p:sldId id="374" r:id="rId18"/>
    <p:sldId id="376" r:id="rId19"/>
    <p:sldId id="377" r:id="rId20"/>
    <p:sldId id="378" r:id="rId21"/>
    <p:sldId id="379" r:id="rId22"/>
    <p:sldId id="371" r:id="rId23"/>
    <p:sldId id="372" r:id="rId24"/>
    <p:sldId id="384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67" r:id="rId36"/>
    <p:sldId id="364" r:id="rId37"/>
    <p:sldId id="368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E2802B-975A-44A5-8156-87BB548B4FBF}" v="2" dt="2025-12-08T17:12:09.3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09.37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09.37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09.370" v="2"/>
          <ac:spMkLst>
            <pc:docMk/>
            <pc:sldMk cId="0" sldId="270"/>
            <ac:spMk id="2" creationId="{8214C9B2-F641-B0D9-D2AD-06A7062AFA47}"/>
          </ac:spMkLst>
        </pc:spChg>
      </pc:sldChg>
      <pc:sldChg chg="del">
        <pc:chgData name="Glen Jones" userId="e846aaca-4b24-4b13-b0d0-f2308e16b284" providerId="ADAL" clId="{ED47ACC3-9597-4D89-A1DC-43CF280EF274}" dt="2025-12-08T17:11:00.27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0:59.039" v="0"/>
        <pc:sldMkLst>
          <pc:docMk/>
          <pc:sldMk cId="461087981" sldId="41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70ADAC5-E2DC-A620-C9B9-FD990707C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FAB41AA-6EF3-FB5C-3653-A34955365E2E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B5DCD03-886B-8097-8521-B5F388BFB4FC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BE1FA02-B6B2-5756-DFE0-7D0463F6E273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D1E2EFE-4FF3-EC92-AC0F-5210D63E636B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AF43593-5574-8FA8-A5C7-694C9B733A27}"/>
              </a:ext>
            </a:extLst>
          </p:cNvPr>
          <p:cNvSpPr txBox="1">
            <a:spLocks/>
          </p:cNvSpPr>
          <p:nvPr/>
        </p:nvSpPr>
        <p:spPr>
          <a:xfrm>
            <a:off x="1140827" y="2465276"/>
            <a:ext cx="221855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7C6AEB-69AB-770A-7A41-76FAE736753B}"/>
              </a:ext>
            </a:extLst>
          </p:cNvPr>
          <p:cNvSpPr txBox="1">
            <a:spLocks/>
          </p:cNvSpPr>
          <p:nvPr/>
        </p:nvSpPr>
        <p:spPr>
          <a:xfrm>
            <a:off x="3676414" y="3620996"/>
            <a:ext cx="230925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D850C17-F7A7-6973-28BD-FC1E0A5B780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8D10D9F-74BA-3833-AE4E-AF08D026E751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2B5AD94-4DC8-66DE-0CCF-DC07C9832B06}"/>
              </a:ext>
            </a:extLst>
          </p:cNvPr>
          <p:cNvSpPr txBox="1">
            <a:spLocks/>
          </p:cNvSpPr>
          <p:nvPr/>
        </p:nvSpPr>
        <p:spPr>
          <a:xfrm>
            <a:off x="1173918" y="4760017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CC56444-159D-275F-5699-9E77BAC3ABC5}"/>
              </a:ext>
            </a:extLst>
          </p:cNvPr>
          <p:cNvSpPr txBox="1">
            <a:spLocks/>
          </p:cNvSpPr>
          <p:nvPr/>
        </p:nvSpPr>
        <p:spPr>
          <a:xfrm>
            <a:off x="3599963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C3CDE14-CE33-F594-5811-D05C7933B0B3}"/>
              </a:ext>
            </a:extLst>
          </p:cNvPr>
          <p:cNvSpPr txBox="1">
            <a:spLocks/>
          </p:cNvSpPr>
          <p:nvPr/>
        </p:nvSpPr>
        <p:spPr>
          <a:xfrm>
            <a:off x="8923024" y="4782725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388D06-E520-6E7F-D075-A8205466B630}"/>
              </a:ext>
            </a:extLst>
          </p:cNvPr>
          <p:cNvSpPr txBox="1">
            <a:spLocks/>
          </p:cNvSpPr>
          <p:nvPr/>
        </p:nvSpPr>
        <p:spPr>
          <a:xfrm>
            <a:off x="6263649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10602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14D830BA-DF9D-E8DD-2F46-011553778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91313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in -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become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before adding -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FAB41AA-6EF3-FB5C-3653-A34955365E2E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B5DCD03-886B-8097-8521-B5F388BFB4FC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BE1FA02-B6B2-5756-DFE0-7D0463F6E273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D1E2EFE-4FF3-EC92-AC0F-5210D63E636B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AF43593-5574-8FA8-A5C7-694C9B733A27}"/>
              </a:ext>
            </a:extLst>
          </p:cNvPr>
          <p:cNvSpPr txBox="1">
            <a:spLocks/>
          </p:cNvSpPr>
          <p:nvPr/>
        </p:nvSpPr>
        <p:spPr>
          <a:xfrm>
            <a:off x="1140827" y="2465276"/>
            <a:ext cx="221855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7C6AEB-69AB-770A-7A41-76FAE736753B}"/>
              </a:ext>
            </a:extLst>
          </p:cNvPr>
          <p:cNvSpPr txBox="1">
            <a:spLocks/>
          </p:cNvSpPr>
          <p:nvPr/>
        </p:nvSpPr>
        <p:spPr>
          <a:xfrm>
            <a:off x="3676414" y="3620996"/>
            <a:ext cx="230925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D850C17-F7A7-6973-28BD-FC1E0A5B780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8D10D9F-74BA-3833-AE4E-AF08D026E751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2B5AD94-4DC8-66DE-0CCF-DC07C9832B06}"/>
              </a:ext>
            </a:extLst>
          </p:cNvPr>
          <p:cNvSpPr txBox="1">
            <a:spLocks/>
          </p:cNvSpPr>
          <p:nvPr/>
        </p:nvSpPr>
        <p:spPr>
          <a:xfrm>
            <a:off x="1173918" y="4760017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CC56444-159D-275F-5699-9E77BAC3ABC5}"/>
              </a:ext>
            </a:extLst>
          </p:cNvPr>
          <p:cNvSpPr txBox="1">
            <a:spLocks/>
          </p:cNvSpPr>
          <p:nvPr/>
        </p:nvSpPr>
        <p:spPr>
          <a:xfrm>
            <a:off x="3599963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C3CDE14-CE33-F594-5811-D05C7933B0B3}"/>
              </a:ext>
            </a:extLst>
          </p:cNvPr>
          <p:cNvSpPr txBox="1">
            <a:spLocks/>
          </p:cNvSpPr>
          <p:nvPr/>
        </p:nvSpPr>
        <p:spPr>
          <a:xfrm>
            <a:off x="8923024" y="4782725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388D06-E520-6E7F-D075-A8205466B630}"/>
              </a:ext>
            </a:extLst>
          </p:cNvPr>
          <p:cNvSpPr txBox="1">
            <a:spLocks/>
          </p:cNvSpPr>
          <p:nvPr/>
        </p:nvSpPr>
        <p:spPr>
          <a:xfrm>
            <a:off x="6263649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420039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5B4490E-BDC0-CA08-7449-9B6069576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spot a pattern with these words with the suffix –ous?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mystery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2B99DD-C6C2-BEB7-7485-5DED04A3E0A4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glory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mysterious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47F9D5-03E9-9D88-AD1C-51D0C87EDF7C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A6D6C2E-39C3-1FE3-F629-45348F3B8D2F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E0C3074-F9B4-E234-1167-78601C5C3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root words all end in y.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61F09B7F-3421-9CD6-8CFF-874D1C4C6C90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44133DA-5224-3025-1509-862C42BAA372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FD14B32-39FF-0A7F-888F-A48392689671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3B5EB8-3CD0-4AAC-C320-EA724EC88971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0C90702-7C62-954B-3CD4-BD4F0EE8F371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B186FFA-8F4D-DD51-DEA7-D6B00BA833F2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23F135E-5094-A30E-B2E2-372DD8725B23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BDC8641-E25B-8831-2440-547B26044E97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mysterious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36117E5E-CCBD-7AA6-CF09-DBDED5774BBD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E85D1F6-8E08-4636-82D2-817BA13E0D4D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B9DC9410-C2BF-EB3B-0156-6F8A7561B093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8EDC52C8-04FB-5F8B-14BF-E5749F505F01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22ACC72-CD07-BB9B-0114-C608FB5A048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A180CB6-51F3-58E6-7815-5E1081FCAE2D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6EFD8728-0F7B-3F2B-0AC4-827B0F7FF8A8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2395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AA5DF2A-D8EB-62CD-8B53-5E29F07C3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root words all end in y and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Have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added.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61F09B7F-3421-9CD6-8CFF-874D1C4C6C90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44133DA-5224-3025-1509-862C42BAA372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FD14B32-39FF-0A7F-888F-A48392689671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3B5EB8-3CD0-4AAC-C320-EA724EC88971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0C90702-7C62-954B-3CD4-BD4F0EE8F371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B186FFA-8F4D-DD51-DEA7-D6B00BA833F2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23F135E-5094-A30E-B2E2-372DD8725B23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BDC8641-E25B-8831-2440-547B26044E97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</a:t>
            </a:r>
            <a:r>
              <a:rPr lang="en-GB" sz="32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36117E5E-CCBD-7AA6-CF09-DBDED5774BBD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E85D1F6-8E08-4636-82D2-817BA13E0D4D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B9DC9410-C2BF-EB3B-0156-6F8A7561B093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8EDC52C8-04FB-5F8B-14BF-E5749F505F01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22ACC72-CD07-BB9B-0114-C608FB5A048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A180CB6-51F3-58E6-7815-5E1081FCAE2D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6EFD8728-0F7B-3F2B-0AC4-827B0F7FF8A8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5242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D9FCAEFC-C126-332B-48DB-5F6F44FFE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 some other words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that don’t end in y also use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AB186FFA-8F4D-DD51-DEA7-D6B00BA833F2}"/>
              </a:ext>
            </a:extLst>
          </p:cNvPr>
          <p:cNvSpPr txBox="1">
            <a:spLocks/>
          </p:cNvSpPr>
          <p:nvPr/>
        </p:nvSpPr>
        <p:spPr>
          <a:xfrm>
            <a:off x="4847982" y="213808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23F135E-5094-A30E-B2E2-372DD8725B23}"/>
              </a:ext>
            </a:extLst>
          </p:cNvPr>
          <p:cNvSpPr txBox="1">
            <a:spLocks/>
          </p:cNvSpPr>
          <p:nvPr/>
        </p:nvSpPr>
        <p:spPr>
          <a:xfrm>
            <a:off x="4847981" y="306539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BDC8641-E25B-8831-2440-547B26044E97}"/>
              </a:ext>
            </a:extLst>
          </p:cNvPr>
          <p:cNvSpPr txBox="1">
            <a:spLocks/>
          </p:cNvSpPr>
          <p:nvPr/>
        </p:nvSpPr>
        <p:spPr>
          <a:xfrm>
            <a:off x="4847981" y="492000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grac</a:t>
            </a:r>
            <a:r>
              <a:rPr lang="en-GB" sz="32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36117E5E-CCBD-7AA6-CF09-DBDED5774BBD}"/>
              </a:ext>
            </a:extLst>
          </p:cNvPr>
          <p:cNvSpPr txBox="1">
            <a:spLocks/>
          </p:cNvSpPr>
          <p:nvPr/>
        </p:nvSpPr>
        <p:spPr>
          <a:xfrm>
            <a:off x="4847981" y="399269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E85D1F6-8E08-4636-82D2-817BA13E0D4D}"/>
              </a:ext>
            </a:extLst>
          </p:cNvPr>
          <p:cNvSpPr txBox="1">
            <a:spLocks/>
          </p:cNvSpPr>
          <p:nvPr/>
        </p:nvSpPr>
        <p:spPr>
          <a:xfrm>
            <a:off x="4847980" y="5821139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spac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60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Various or varyous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Envyous or envious?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Envious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Furious or furyous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Furious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Glamourous or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Seryous or serious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serious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Mysteryous or mysterious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mysterious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Various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glorious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Full of wild anger.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Being careful and sincere (not joking).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various 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serious 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Difficult to understand or full of strangeness.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furious 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Having or showing different qualities.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Full of splendour.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envious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mysterious 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Full of jealousy.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Obvious and evident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eventually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oblivious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evident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obvious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9565F-3CFA-1ACA-EAF8-0627DB286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5E11F110-CEB0-8488-7609-FBDC95671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B8CC2-22D1-215E-A3D9-C2BFA3DED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C2CAF271-0202-8A7C-5095-3D606CA22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AC02458-EFFD-87E1-6EAD-627F7F06592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Obvious and evident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43A5BEA-C1DF-04B4-06DB-F4E46FFB78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98BB2C6-F79A-4352-BFB7-C6221E67E88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gracious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0B899B-B883-0D28-47F7-E7EFF3B1AD70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polite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A3D9D2-8FBC-0BBA-13A4-A84D0F17161A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graceful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CEC74-7F9A-6378-8D95-E00CF650EF6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rude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355A4CBA-B793-83D0-3CAD-44087D26321D}"/>
              </a:ext>
            </a:extLst>
          </p:cNvPr>
          <p:cNvSpPr/>
          <p:nvPr/>
        </p:nvSpPr>
        <p:spPr>
          <a:xfrm rot="14594675">
            <a:off x="5691833" y="1848466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61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for a restaurant&#10;&#10;AI-generated content may be incorrect.">
            <a:extLst>
              <a:ext uri="{FF2B5EF4-FFF2-40B4-BE49-F238E27FC236}">
                <a16:creationId xmlns:a16="http://schemas.microsoft.com/office/drawing/2014/main" id="{7DA60882-959D-E17E-7801-9130EBE9A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370" y="1671521"/>
            <a:ext cx="7291258" cy="504964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50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C2A90-D451-3251-FA98-6FB1AE6AA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598B880B-8C3E-099F-654E-FCBDA3F41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8A279-3601-EF46-1448-5EA6287BB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52290FC-A0D3-49F7-F145-A972E8395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50A12E-2BD9-5E00-744F-5451707BC798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Spacious and roomy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753B063-DD27-CAEB-996C-A5D1A1F452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297308F-5665-93E7-A95D-F317BD417AAD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spacious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7E8E1D4-3DAD-1A88-2418-BB83C08BD912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D9D97C-6BB2-F217-F3B5-3F927A54B633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special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B4D0AB5-8B8E-7831-5E02-9AAC4A3DEC4A}"/>
              </a:ext>
            </a:extLst>
          </p:cNvPr>
          <p:cNvSpPr txBox="1">
            <a:spLocks/>
          </p:cNvSpPr>
          <p:nvPr/>
        </p:nvSpPr>
        <p:spPr>
          <a:xfrm>
            <a:off x="6601544" y="1826959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cramped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639B941A-18DE-8BE0-8972-20875DC9B2FF}"/>
              </a:ext>
            </a:extLst>
          </p:cNvPr>
          <p:cNvSpPr/>
          <p:nvPr/>
        </p:nvSpPr>
        <p:spPr>
          <a:xfrm rot="10800000">
            <a:off x="4425146" y="2422520"/>
            <a:ext cx="263232" cy="64051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25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E51B2-31FB-D55E-C5A9-D91BF3DE7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ACA8DFA4-4F51-2247-8EEC-8479A7F42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0AB1B-C87C-86B2-E5F6-E4E1A90D8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7591877F-B486-F53B-1601-5A24487A16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98FB40-C7A8-C9C3-D736-C5698DDD769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Curious and nosy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AD9F235-F033-BDDA-A9DF-DE46122CD4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1570A38-9DC7-9D7A-1664-09438067DB88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0800184-D7D1-F33E-F2BF-E082B369B977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careful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5D169C7-161D-B4C2-9598-3E5BC10F7A7D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noisy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161E07F-4E16-CC26-7C1F-052B33E3FE40}"/>
              </a:ext>
            </a:extLst>
          </p:cNvPr>
          <p:cNvSpPr txBox="1">
            <a:spLocks/>
          </p:cNvSpPr>
          <p:nvPr/>
        </p:nvSpPr>
        <p:spPr>
          <a:xfrm>
            <a:off x="6601544" y="1826959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nosy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DF6C5AD9-7A70-89FA-CBB9-698013A59219}"/>
              </a:ext>
            </a:extLst>
          </p:cNvPr>
          <p:cNvSpPr/>
          <p:nvPr/>
        </p:nvSpPr>
        <p:spPr>
          <a:xfrm rot="5400000">
            <a:off x="6157788" y="1397337"/>
            <a:ext cx="263232" cy="165714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521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a friendly and curius creature who loved exploring varius planets.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a friendly and curious creature who loved exploring various planets.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a friendly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curious</a:t>
            </a:r>
            <a:r>
              <a:rPr lang="en-GB" sz="3200" dirty="0">
                <a:solidFill>
                  <a:schemeClr val="bg1"/>
                </a:solidFill>
              </a:rPr>
              <a:t> creature who loved exploring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various</a:t>
            </a:r>
            <a:r>
              <a:rPr lang="en-GB" sz="3200" dirty="0">
                <a:solidFill>
                  <a:schemeClr val="bg1"/>
                </a:solidFill>
              </a:rPr>
              <a:t> planets.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DB2F6-3D8A-B98E-6A90-BF76129FF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E68E7A5-C773-F6B6-4DB6-D3BB09D5A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360568E-E23D-F46D-6880-0AD71F93D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680DB81-F0EF-79E6-A86F-BE3E459E65E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09060C8-8A22-8367-A4E5-18E093D917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5C76A5-5C81-618B-EBF4-CBA951B133F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strolled through a gracius meadow, they encountered a seryous situation.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4D3DF0-40CE-AA6D-CF26-A5A2F932FCB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6B13F0-09C5-F099-0EB2-593026F22C4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AE525C5-E1E1-3FE7-B89A-42CC8E3CBB39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strolled through a gracious meadow, they encountered a serious situation.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A047B6-2964-2C85-7DB8-4E6A9459F85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strolled through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gracious</a:t>
            </a:r>
            <a:r>
              <a:rPr lang="en-GB" sz="3200" dirty="0">
                <a:solidFill>
                  <a:schemeClr val="bg1"/>
                </a:solidFill>
              </a:rPr>
              <a:t> meadow, they encountered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serious</a:t>
            </a:r>
            <a:r>
              <a:rPr lang="en-GB" sz="3200" dirty="0">
                <a:solidFill>
                  <a:schemeClr val="bg1"/>
                </a:solidFill>
              </a:rPr>
              <a:t> situation.</a:t>
            </a:r>
          </a:p>
        </p:txBody>
      </p:sp>
    </p:spTree>
    <p:extLst>
      <p:ext uri="{BB962C8B-B14F-4D97-AF65-F5344CB8AC3E}">
        <p14:creationId xmlns:p14="http://schemas.microsoft.com/office/powerpoint/2010/main" val="192206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5229618-79BB-79AD-931D-4645CA7AB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102721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use this week’s ‘ious’ words to fill in the missing letters and find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D0DD2A-167A-1367-D2E8-9AECA16EF61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8B05F-1CAE-266E-D32A-5241D140C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80C65CC-BF4F-E251-5BBD-A06384A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0B34241-B990-1EC0-D8E9-ED04EA8252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381404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33E0A6AB-FD5C-B9C6-27AF-0D588355C4E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255814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10CC8-2B8F-F14E-7F2C-3893ED7DE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C8E71E3-BCA5-8FE6-15DC-B60586F73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91FDAF-0563-B8D4-5914-72C4A341D3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32141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0EB16CF7-35E3-8D73-19BD-6D440296EE1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47244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D19B1-ACCE-DA42-777B-0D3E7D555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EED8199-442D-16BF-335C-2914D6E58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F733F9-A55D-BAF8-6618-85E92C488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518162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B597EB74-386C-61CC-8612-AE8755614B3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269103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8AD2D-D045-6265-74CA-75E2F93E5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C8343CF-98AC-4204-5A39-D240515D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86B311-E74A-3A0C-DBE5-EDCB87D19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213268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E6BEA6C-4958-52DF-AA1B-8E47ABD6940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3498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C97F8-63C9-45A1-288F-C769E917F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7FC50DA-EB3B-7E82-4EFA-8DAF279A2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1EF0A1E-837B-FC72-51DE-C87A03671F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80475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DA5E6A27-2CA5-C88A-CFB8-6E844AD5BD7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43731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20D8DE0-C11F-610E-4139-35696D8B38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11870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53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–y is changed to –i.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492987D-BBB0-6A58-6E71-E223AB30AE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F6A4C4B-AFB3-CA73-91D3-8CC3822219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1E14AF2-7754-7B72-8D55-02BDD49F31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839 0.603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19" y="30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81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F0919-9EEC-D79D-64DE-7B24941BF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2595403B-C55F-1E20-22E0-A9881B56C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58F0761-BAE2-62D4-90A4-9C89E284F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4960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B017456F-5175-EB65-4016-DE43E735616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384341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7E229-8598-916B-0051-0210464BD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FA75DC3-8390-AA7D-ACC1-936A7D58B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7901CF-6375-5D25-8C57-88FCD1E4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56650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EB6B873-BED7-C377-3AE7-801E27BDE8B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238525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C683A-2C87-3C10-3187-729A3AEF7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77AAA07-A9C8-1725-24B2-C80A63E00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19218C-A914-6414-2B46-3CC29CBB4E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988140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37D1B6FC-3FE5-33FC-ABED-9E77B17B6B2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How about we add the ‘ious’ ending first?</a:t>
            </a:r>
          </a:p>
        </p:txBody>
      </p:sp>
    </p:spTree>
    <p:extLst>
      <p:ext uri="{BB962C8B-B14F-4D97-AF65-F5344CB8AC3E}">
        <p14:creationId xmlns:p14="http://schemas.microsoft.com/office/powerpoint/2010/main" val="38139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3F051-E8B4-EBD2-C15E-31DBCC770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3520BE0-68A4-8E98-5E92-FEEB12828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79C594-19EA-CCEF-47E7-F3D08CD6A7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428197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7E763B-BD68-80B6-F646-634D6A9530C3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35242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E468B-F922-86C1-07BD-FACBAEE97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CE1619A-6F4E-B55F-75CA-DF0A1AE6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574E111-C32E-B616-ECDE-7761FA82B6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119445"/>
              </p:ext>
            </p:extLst>
          </p:nvPr>
        </p:nvGraphicFramePr>
        <p:xfrm>
          <a:off x="2064728" y="1245869"/>
          <a:ext cx="7538426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5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1166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3845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844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72637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4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27321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3235B85-6993-9A2B-DE06-955E81726009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14116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var____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29146"/>
            <a:ext cx="2547938" cy="321240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various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envious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furious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glorious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FA6AD9-75BB-2D19-9043-66D259D71BDE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BF4C6F-9600-B61D-0687-028FE46F05A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F3C8BCF-C62D-6B83-1715-2C45666D110B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glor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971180C-7834-3D03-A9AA-46655F58BE65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ious</a:t>
            </a:r>
            <a:endParaRPr lang="en-GB" sz="2800" u="sng" dirty="0">
              <a:solidFill>
                <a:srgbClr val="FF00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007B44-ED38-8C6A-30FA-82C2F4301428}"/>
              </a:ext>
            </a:extLst>
          </p:cNvPr>
          <p:cNvSpPr txBox="1"/>
          <p:nvPr/>
        </p:nvSpPr>
        <p:spPr>
          <a:xfrm>
            <a:off x="9425653" y="2329146"/>
            <a:ext cx="2547938" cy="321240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various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envious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furious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glorious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78172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B831FB1-6A05-8F0C-B1F6-BF240D7DE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D8BF31B-78C6-301A-A233-C6B641DB6C3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B5BDDA2-47CA-C006-033E-9403400121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30588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various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envious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furious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glorious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mysterious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serious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obvious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curious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gracious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spacious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EA7AB7-1C21-6701-F36A-E847A4838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214C9B2-F641-B0D9-D2AD-06A7062AFA4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1A2C45A8-1304-2862-4680-B895CA153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226786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6D3EBE-CFEE-2377-DA20-D4AAC720F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2996923"/>
            <a:ext cx="5012035" cy="33520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-ment,  -ful,  -ness,   -er, -ing,   -ed,  </a:t>
            </a: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-est and  -ies?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FE9D0F-809A-DF02-34F7-31A4BA8DD97C}"/>
              </a:ext>
            </a:extLst>
          </p:cNvPr>
          <p:cNvSpPr txBox="1">
            <a:spLocks/>
          </p:cNvSpPr>
          <p:nvPr/>
        </p:nvSpPr>
        <p:spPr>
          <a:xfrm>
            <a:off x="6718409" y="2996922"/>
            <a:ext cx="5012036" cy="33520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 -ssion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 algn="ctr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and  -cian?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A8D89F2-DE2C-79BE-FA5F-6100A8B9A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more.</a:t>
            </a:r>
            <a:endParaRPr lang="en-GB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BD1784C-BF8C-0AC4-02B7-4A94D10B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5865352"/>
            <a:ext cx="10721008" cy="66079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Remember: the </a:t>
            </a:r>
            <a:r>
              <a:rPr lang="en-GB" sz="28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sz="28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604274" y="3626235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6" y="2467512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8BE515-5016-BE54-80B1-68CF06DFD796}"/>
              </a:ext>
            </a:extLst>
          </p:cNvPr>
          <p:cNvSpPr txBox="1">
            <a:spLocks/>
          </p:cNvSpPr>
          <p:nvPr/>
        </p:nvSpPr>
        <p:spPr>
          <a:xfrm>
            <a:off x="1173918" y="4760017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8B13462-C9F2-E13D-CD7A-7C18EBB49058}"/>
              </a:ext>
            </a:extLst>
          </p:cNvPr>
          <p:cNvSpPr txBox="1">
            <a:spLocks/>
          </p:cNvSpPr>
          <p:nvPr/>
        </p:nvSpPr>
        <p:spPr>
          <a:xfrm>
            <a:off x="3599963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439F-6B73-2C28-4C1C-8075C842CEF1}"/>
              </a:ext>
            </a:extLst>
          </p:cNvPr>
          <p:cNvSpPr txBox="1">
            <a:spLocks/>
          </p:cNvSpPr>
          <p:nvPr/>
        </p:nvSpPr>
        <p:spPr>
          <a:xfrm>
            <a:off x="8923024" y="4782725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CB906-40AC-92C5-29E7-BC5F40BDDCAB}"/>
              </a:ext>
            </a:extLst>
          </p:cNvPr>
          <p:cNvSpPr txBox="1">
            <a:spLocks/>
          </p:cNvSpPr>
          <p:nvPr/>
        </p:nvSpPr>
        <p:spPr>
          <a:xfrm>
            <a:off x="6263649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0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82D9D4A4-3238-2483-446D-C1CA67F08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 change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the root word.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1140827" y="2465276"/>
            <a:ext cx="2218558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3676414" y="3620996"/>
            <a:ext cx="230925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A1A311-4DA8-809F-9A13-CFB54B27A435}"/>
              </a:ext>
            </a:extLst>
          </p:cNvPr>
          <p:cNvSpPr txBox="1">
            <a:spLocks/>
          </p:cNvSpPr>
          <p:nvPr/>
        </p:nvSpPr>
        <p:spPr>
          <a:xfrm>
            <a:off x="1173918" y="4760017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E7ECB0-37D5-3A57-C761-0FC761D39DB3}"/>
              </a:ext>
            </a:extLst>
          </p:cNvPr>
          <p:cNvSpPr txBox="1">
            <a:spLocks/>
          </p:cNvSpPr>
          <p:nvPr/>
        </p:nvSpPr>
        <p:spPr>
          <a:xfrm>
            <a:off x="3599963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2505A6-37C7-DA50-3B67-C0BA0686E182}"/>
              </a:ext>
            </a:extLst>
          </p:cNvPr>
          <p:cNvSpPr txBox="1">
            <a:spLocks/>
          </p:cNvSpPr>
          <p:nvPr/>
        </p:nvSpPr>
        <p:spPr>
          <a:xfrm>
            <a:off x="8923024" y="4782725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C291D56-5B1D-6D2B-F88B-8E7E0EE1A48D}"/>
              </a:ext>
            </a:extLst>
          </p:cNvPr>
          <p:cNvSpPr txBox="1">
            <a:spLocks/>
          </p:cNvSpPr>
          <p:nvPr/>
        </p:nvSpPr>
        <p:spPr>
          <a:xfrm>
            <a:off x="6263649" y="4782725"/>
            <a:ext cx="2381397" cy="86963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25248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1609</Words>
  <Application>Microsoft Office PowerPoint</Application>
  <PresentationFormat>Widescreen</PresentationFormat>
  <Paragraphs>842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Scrambler has been scrambling!!!</vt:lpstr>
      <vt:lpstr>Suffix -ous  where –y is changed to –i.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65</cp:revision>
  <dcterms:created xsi:type="dcterms:W3CDTF">2022-05-31T09:42:07Z</dcterms:created>
  <dcterms:modified xsi:type="dcterms:W3CDTF">2025-12-08T17:12:11Z</dcterms:modified>
</cp:coreProperties>
</file>