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14" r:id="rId3"/>
    <p:sldId id="274" r:id="rId4"/>
    <p:sldId id="362" r:id="rId5"/>
    <p:sldId id="363" r:id="rId6"/>
    <p:sldId id="360" r:id="rId7"/>
    <p:sldId id="294" r:id="rId8"/>
    <p:sldId id="323" r:id="rId9"/>
    <p:sldId id="326" r:id="rId10"/>
    <p:sldId id="327" r:id="rId11"/>
    <p:sldId id="330" r:id="rId12"/>
    <p:sldId id="333" r:id="rId13"/>
    <p:sldId id="335" r:id="rId14"/>
    <p:sldId id="336" r:id="rId15"/>
    <p:sldId id="352" r:id="rId16"/>
    <p:sldId id="371" r:id="rId17"/>
    <p:sldId id="372" r:id="rId18"/>
    <p:sldId id="364" r:id="rId19"/>
    <p:sldId id="365" r:id="rId20"/>
    <p:sldId id="270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29DE4B-0F0E-484D-AAE9-311845DB40B9}" v="2" dt="2025-12-08T17:13:56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3:56.78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3:56.78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3:56.787" v="2"/>
          <ac:spMkLst>
            <pc:docMk/>
            <pc:sldMk cId="0" sldId="270"/>
            <ac:spMk id="2" creationId="{B736086D-62B0-BFD5-37F9-21B770724F94}"/>
          </ac:spMkLst>
        </pc:spChg>
      </pc:sldChg>
      <pc:sldChg chg="del">
        <pc:chgData name="Glen Jones" userId="e846aaca-4b24-4b13-b0d0-f2308e16b284" providerId="ADAL" clId="{ED47ACC3-9597-4D89-A1DC-43CF280EF274}" dt="2025-12-08T17:11:47.401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45.276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5C22A8E-5F79-E90E-BE83-74484DA4D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D4B5C48C-9859-1DD9-68D5-36821F90DAE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7C2083D3-363C-E658-FFC2-B5069F4B457F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38FE23-E55C-2444-D1BE-2555C13486EF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95CAA7B-E44B-5C29-4DDA-18116CCAC27F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AF06084-16E9-6FA9-9069-5F3B317DC6E7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B75F6FE-5AF1-B48F-97D0-0FB6E17F1996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733E922-27C8-4F58-5F4E-2DEB5350323B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855368C-29A1-5076-729B-90AEA6442598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A504A97-EE46-0469-E9A3-8A125062C1A1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682B6BE8-99A9-51A2-5B81-45A89C1682BB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1789A3F-C75B-CB0D-3892-6D9E130A7174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AEA88C-0D88-0264-686B-EC744E8DDDFC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E7EC0F76-7A9C-011B-FD76-17131F112C12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78A2632-D3CB-A4EE-B8A1-124554E8C42A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C186A7D-D404-B4BC-DC63-ED9E0110E6BF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55BBF6F-2FEE-2600-6DC9-80C7E53740FF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E2E6FB4-EE32-341F-A4CC-B571E6575FB1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D6D37F5-D82B-9E2D-7E94-D094BAE6392F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6BFB47A-2426-4F98-CFA8-ED1BE0F6CF3D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15A97A-2988-2DC2-2BA6-589E317C691F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10602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5E1311B-EFA0-3FAD-74B0-620B201EB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-our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become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before adding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143B6C9-0A9E-3A51-DE8C-6B57F5B869C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3868B67-43F1-7E51-CBEE-C3E2CDF0F5EA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5F8906A-8FFF-CFEB-AE29-A8B508609D1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A70BB0A-3ED2-68DE-6018-33738FD3395B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AB298C2-397C-DC20-9F82-7665EDD8C6F6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6E7A7AD-BD8B-08E8-BD22-773E871AD330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3A8BD44-9480-063A-C729-ACDC6BA9864A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3BA4B7D-7A6A-298C-E97E-C5556B7333E5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D84B334-AAEB-432E-A1C5-6CCB81E85E1D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744278F-0D60-0EFC-F279-1E5D6C777BDD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CC54FFF-B9E4-66B8-9579-8EE9A2945FCE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22ED47D-4DE8-A8E9-87D5-110981CCBC24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25BD0F4-2F21-B93F-1311-DE4D39435F93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9FBB304C-B2D6-9F13-FE38-16BAD404D6A9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0EDD2E-F314-D0B0-AB87-D492D1B61E14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927120BC-C84B-399B-4646-75457403C633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E017C18-208D-4DF5-FA39-D238CD27D28F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D3825DA-55F7-5E34-F64C-66ACE7340127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559D13-4004-D61C-93B5-15F6F17176B3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DE152A5-999A-C12D-E317-F76CA8D0F97F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420039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0B880076-6736-0A7A-92FD-E70EC5778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y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have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ious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added.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143B6C9-0A9E-3A51-DE8C-6B57F5B869C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3868B67-43F1-7E51-CBEE-C3E2CDF0F5EA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5F8906A-8FFF-CFEB-AE29-A8B508609D1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A70BB0A-3ED2-68DE-6018-33738FD3395B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AB298C2-397C-DC20-9F82-7665EDD8C6F6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6E7A7AD-BD8B-08E8-BD22-773E871AD330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3A8BD44-9480-063A-C729-ACDC6BA9864A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3BA4B7D-7A6A-298C-E97E-C5556B7333E5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D84B334-AAEB-432E-A1C5-6CCB81E85E1D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744278F-0D60-0EFC-F279-1E5D6C777BDD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CC54FFF-B9E4-66B8-9579-8EE9A2945FCE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22ED47D-4DE8-A8E9-87D5-110981CCBC24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25BD0F4-2F21-B93F-1311-DE4D39435F93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9FBB304C-B2D6-9F13-FE38-16BAD404D6A9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0EDD2E-F314-D0B0-AB87-D492D1B61E14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927120BC-C84B-399B-4646-75457403C633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C0FEA58-44A2-AFDF-A862-88CF136A1B2B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188BC3-AF94-220D-56E1-0014FA383981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EF4EEC7-3F12-94B7-F02C-A2C8051EE143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98B07C0-4DB5-A05A-F1DF-69E5FDE26AAD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4593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B264A0A-53D2-2280-2C0C-70E32E6F9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just add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143B6C9-0A9E-3A51-DE8C-6B57F5B869C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3868B67-43F1-7E51-CBEE-C3E2CDF0F5EA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5F8906A-8FFF-CFEB-AE29-A8B508609D1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A70BB0A-3ED2-68DE-6018-33738FD3395B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AB298C2-397C-DC20-9F82-7665EDD8C6F6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6E7A7AD-BD8B-08E8-BD22-773E871AD330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3A8BD44-9480-063A-C729-ACDC6BA9864A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3BA4B7D-7A6A-298C-E97E-C5556B7333E5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D84B334-AAEB-432E-A1C5-6CCB81E85E1D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744278F-0D60-0EFC-F279-1E5D6C777BDD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CC54FFF-B9E4-66B8-9579-8EE9A2945FCE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22ED47D-4DE8-A8E9-87D5-110981CCBC24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25BD0F4-2F21-B93F-1311-DE4D39435F93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9FBB304C-B2D6-9F13-FE38-16BAD404D6A9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0EDD2E-F314-D0B0-AB87-D492D1B61E14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927120BC-C84B-399B-4646-75457403C633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C0FEA58-44A2-AFDF-A862-88CF136A1B2B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188BC3-AF94-220D-56E1-0014FA383981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EF4EEC7-3F12-94B7-F02C-A2C8051EE143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98B07C0-4DB5-A05A-F1DF-69E5FDE26AAD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352026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242B7263-314D-2C40-9452-BA7E84E1E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(and not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)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lose the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add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143B6C9-0A9E-3A51-DE8C-6B57F5B869C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3868B67-43F1-7E51-CBEE-C3E2CDF0F5EA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5F8906A-8FFF-CFEB-AE29-A8B508609D1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A70BB0A-3ED2-68DE-6018-33738FD3395B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AB298C2-397C-DC20-9F82-7665EDD8C6F6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6E7A7AD-BD8B-08E8-BD22-773E871AD330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3A8BD44-9480-063A-C729-ACDC6BA9864A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3BA4B7D-7A6A-298C-E97E-C5556B7333E5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D84B334-AAEB-432E-A1C5-6CCB81E85E1D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744278F-0D60-0EFC-F279-1E5D6C777BDD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CC54FFF-B9E4-66B8-9579-8EE9A2945FCE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22ED47D-4DE8-A8E9-87D5-110981CCBC24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25BD0F4-2F21-B93F-1311-DE4D39435F93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9FBB304C-B2D6-9F13-FE38-16BAD404D6A9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0EDD2E-F314-D0B0-AB87-D492D1B61E14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927120BC-C84B-399B-4646-75457403C633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C0FEA58-44A2-AFDF-A862-88CF136A1B2B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188BC3-AF94-220D-56E1-0014FA383981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EF4EEC7-3F12-94B7-F02C-A2C8051EE143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98B07C0-4DB5-A05A-F1DF-69E5FDE26AAD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30883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 + ous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Fame + ous?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Famous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Continue + ous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Continuous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Adventure + ous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Adventurous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Nerve + ous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Nervous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Advantage + ous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8986596" y="5825099"/>
            <a:ext cx="2000225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Advantageous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Outrageous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Together, they embarked on numerus adventureous journeys across their hazardus planet.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Together, they embarked on numerus adventurous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journeys across their hazardous planet.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Together, they embarked on numerus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adventurous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journeys across their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hazardous</a:t>
            </a:r>
            <a:r>
              <a:rPr lang="en-GB" sz="3200" dirty="0">
                <a:solidFill>
                  <a:schemeClr val="bg1"/>
                </a:solidFill>
              </a:rPr>
              <a:t> planet.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E9D2-336D-67A3-9D86-D692D84C4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76FCC51-3D93-EDEE-7264-5F2933E75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604B194-CEE7-0233-977E-5084477D2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D7B1224-E29D-A323-B446-8E773718552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804A3500-0900-94AC-99FA-8E59A27638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5B4E10-5404-F20C-85F0-BC6D6AAB965D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as they were exploring a hideus swamp with poisonus fumes, they stumbled upon a mysteryous cave.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BDDE0F-924F-4C9E-6C28-5D357EC987D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3F2D733-970B-0A39-C4C0-C844AA3F977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D8C7B1C-3A75-FB1F-DAC9-A8D32504A484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as they were exploring a hideous swamp with poisonous fumes, they stumbled upon a mysterious cave.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2D8646-0B30-6CEA-1D86-F72DD9E275E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as they were exploring a hideous swamp with poisonous fumes, they stumbled upon a mysterious cave. </a:t>
            </a:r>
          </a:p>
        </p:txBody>
      </p:sp>
    </p:spTree>
    <p:extLst>
      <p:ext uri="{BB962C8B-B14F-4D97-AF65-F5344CB8AC3E}">
        <p14:creationId xmlns:p14="http://schemas.microsoft.com/office/powerpoint/2010/main" val="146394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A845598-C616-2A18-D1D6-828E2E169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to write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 sentences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each sentence using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of the words below.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08BE515-5016-BE54-80B1-68CF06DFD796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8B13462-C9F2-E13D-CD7A-7C18EBB49058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439F-6B73-2C28-4C1C-8075C842CEF1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D4CB906-40AC-92C5-29E7-BC5F40BDDCAB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F437C31-B133-26BE-7D01-26DC1AEEAF95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6DE3DC2-5C17-41A3-EE34-EDCB23D9507A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04947FA-F246-FBE0-496C-B3826B45E943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6977927-4CE6-EB06-094D-4A50E988CEBC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E146F25-3E82-EEC7-E534-5766B9D9A6E4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F7CF49E-BB2E-D37C-DD98-510F268C3275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B7CD39B-E7BF-19AC-C2DD-601F09852E04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D9ECD200-DE72-E929-6FC2-FC13671DDC28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144185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415347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D03BC51D-4317-8506-D9D8-233F6225A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2598" y="1559632"/>
            <a:ext cx="6886802" cy="516153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152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F7AEDC7-8015-417F-5A25-1BD467AB6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1D709D-A85B-3B4D-8CCE-16BED2BC0F3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738A1DB-3DAA-3096-F1F1-2D1FF96324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6984" y="1738130"/>
            <a:ext cx="3448594" cy="425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poisonous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dangerous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mountainous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tremendous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enormous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jealous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humorous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glamorous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7888" y="1760860"/>
            <a:ext cx="351140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vigorous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serious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obvious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curious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courageous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outrageous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hideous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7D41E7-05A0-D8DA-C99B-657A50A417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736086D-62B0-BFD5-37F9-21B770724F9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95CF0F-3C56-7F8C-D1C8-FA0A28AB79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190969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-ous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consolidation.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9B4888ED-E3D6-3331-BBC4-26223CA9CE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7A23950-1FD1-5C28-6B91-4E7452584E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CBDD909-EB90-38AD-D4D7-1ECC612AAD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662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331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F5FAB04-C90B-7191-A0A3-2A7F54F58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EE54CE-F26A-D1CB-8DB7-4FFAF6B4C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3160889"/>
            <a:ext cx="5247167" cy="322466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-ment,  -ful,  -ness,   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-er,   -ing,   -ed,   -est and   -ies?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207357-AB38-B2DC-F0D5-695053ECAB31}"/>
              </a:ext>
            </a:extLst>
          </p:cNvPr>
          <p:cNvSpPr txBox="1">
            <a:spLocks/>
          </p:cNvSpPr>
          <p:nvPr/>
        </p:nvSpPr>
        <p:spPr>
          <a:xfrm>
            <a:off x="6489700" y="3160889"/>
            <a:ext cx="5240744" cy="32246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  -ssion  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-cian?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3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EC89045-13A0-578B-2A6C-9AB1B67D1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3" y="460841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more.</a:t>
            </a:r>
            <a:endParaRPr lang="en-GB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2558364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43361C3-88B5-3DB6-0BF6-079CF5E75E19}"/>
              </a:ext>
            </a:extLst>
          </p:cNvPr>
          <p:cNvSpPr txBox="1">
            <a:spLocks/>
          </p:cNvSpPr>
          <p:nvPr/>
        </p:nvSpPr>
        <p:spPr>
          <a:xfrm>
            <a:off x="738645" y="5129248"/>
            <a:ext cx="10694196" cy="126791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Which pair of students can write the longest list of words with the suffix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A845598-C616-2A18-D1D6-828E2E169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08BE515-5016-BE54-80B1-68CF06DFD796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8B13462-C9F2-E13D-CD7A-7C18EBB49058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439F-6B73-2C28-4C1C-8075C842CEF1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D4CB906-40AC-92C5-29E7-BC5F40BDDCAB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F437C31-B133-26BE-7D01-26DC1AEEAF95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6DE3DC2-5C17-41A3-EE34-EDCB23D9507A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04947FA-F246-FBE0-496C-B3826B45E943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6977927-4CE6-EB06-094D-4A50E988CEBC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E146F25-3E82-EEC7-E534-5766B9D9A6E4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F7CF49E-BB2E-D37C-DD98-510F268C3275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B7CD39B-E7BF-19AC-C2DD-601F09852E04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D9ECD200-DE72-E929-6FC2-FC13671DDC28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5" grpId="0" animBg="1"/>
      <p:bldP spid="10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1CD61B47-6804-6F24-2710-E753D0D10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 change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the 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0D237FEF-84F2-7067-1E23-2374E83CE2EF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9982473-72BD-144A-68FB-B8C30347496F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998E769-B1B9-4F1B-708B-3D48EA267A9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ECFDC26-4E6F-DC5C-A856-071523D0039C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E73DDF-5844-72E4-1B5A-8E40B03558DF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34715BF-CD9C-F979-8618-1382C31180D2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70A31B3-5EFB-F063-619E-A9A62ACB5EB8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8286E3E-210C-1DB6-0A58-E481937D2537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240CC89-3DE3-DBEF-CB17-BDF952685994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953ABBD-FECA-8ADE-4719-AC1653D4420A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20A1911-1525-C18E-BFA5-62A058708733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ABC4580-DB48-6BFA-EABB-0CF87C60849E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0610D43-CF6B-8653-AF1F-1A97FE8B5FDD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2C0F8A7-32AD-CC48-C862-F5EC2B3E1ECD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064D374-185E-CFB0-AE22-7531DC35172D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C721745F-63B7-FA52-5160-035D0BC346E5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E8404D1-3258-EA7A-7A88-4F0345E16549}"/>
              </a:ext>
            </a:extLst>
          </p:cNvPr>
          <p:cNvSpPr txBox="1">
            <a:spLocks/>
          </p:cNvSpPr>
          <p:nvPr/>
        </p:nvSpPr>
        <p:spPr>
          <a:xfrm>
            <a:off x="1165061" y="575183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3E4DBB5-4F72-A618-F424-79342DBD77B8}"/>
              </a:ext>
            </a:extLst>
          </p:cNvPr>
          <p:cNvSpPr txBox="1">
            <a:spLocks/>
          </p:cNvSpPr>
          <p:nvPr/>
        </p:nvSpPr>
        <p:spPr>
          <a:xfrm>
            <a:off x="3591106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F97559-A472-C133-3C8B-65B87FBD422E}"/>
              </a:ext>
            </a:extLst>
          </p:cNvPr>
          <p:cNvSpPr txBox="1">
            <a:spLocks/>
          </p:cNvSpPr>
          <p:nvPr/>
        </p:nvSpPr>
        <p:spPr>
          <a:xfrm>
            <a:off x="8914167" y="577454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D174A6F-1CE5-D2D9-8AFD-37A12D170177}"/>
              </a:ext>
            </a:extLst>
          </p:cNvPr>
          <p:cNvSpPr txBox="1">
            <a:spLocks/>
          </p:cNvSpPr>
          <p:nvPr/>
        </p:nvSpPr>
        <p:spPr>
          <a:xfrm>
            <a:off x="6254792" y="577454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25248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</Words>
  <Application>Microsoft Office PowerPoint</Application>
  <PresentationFormat>Widescreen</PresentationFormat>
  <Paragraphs>260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scrambling!!!</vt:lpstr>
      <vt:lpstr>Suffix -ous  consolidation.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57</cp:revision>
  <dcterms:created xsi:type="dcterms:W3CDTF">2022-05-31T09:42:07Z</dcterms:created>
  <dcterms:modified xsi:type="dcterms:W3CDTF">2025-12-08T17:13:58Z</dcterms:modified>
</cp:coreProperties>
</file>