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08" r:id="rId2"/>
    <p:sldId id="274" r:id="rId3"/>
    <p:sldId id="370" r:id="rId4"/>
    <p:sldId id="392" r:id="rId5"/>
    <p:sldId id="301" r:id="rId6"/>
    <p:sldId id="281" r:id="rId7"/>
    <p:sldId id="282" r:id="rId8"/>
    <p:sldId id="283" r:id="rId9"/>
    <p:sldId id="286" r:id="rId10"/>
    <p:sldId id="285" r:id="rId11"/>
    <p:sldId id="287" r:id="rId12"/>
    <p:sldId id="284" r:id="rId13"/>
    <p:sldId id="288" r:id="rId14"/>
    <p:sldId id="289" r:id="rId15"/>
    <p:sldId id="295" r:id="rId16"/>
    <p:sldId id="296" r:id="rId17"/>
    <p:sldId id="300" r:id="rId18"/>
    <p:sldId id="391" r:id="rId19"/>
    <p:sldId id="393" r:id="rId20"/>
    <p:sldId id="394" r:id="rId21"/>
    <p:sldId id="302" r:id="rId22"/>
    <p:sldId id="395" r:id="rId23"/>
    <p:sldId id="396" r:id="rId24"/>
    <p:sldId id="397" r:id="rId25"/>
    <p:sldId id="398" r:id="rId26"/>
    <p:sldId id="399" r:id="rId27"/>
    <p:sldId id="400" r:id="rId28"/>
    <p:sldId id="401" r:id="rId29"/>
    <p:sldId id="402" r:id="rId30"/>
    <p:sldId id="403" r:id="rId31"/>
    <p:sldId id="404" r:id="rId32"/>
    <p:sldId id="405" r:id="rId33"/>
    <p:sldId id="406" r:id="rId34"/>
    <p:sldId id="407" r:id="rId35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D1CB9C-2038-4102-A037-7F9DED584F39}" v="1" dt="2025-12-08T17:20:38.7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20:40.083" v="1" actId="47"/>
      <pc:docMkLst>
        <pc:docMk/>
      </pc:docMkLst>
      <pc:sldChg chg="del">
        <pc:chgData name="Glen Jones" userId="e846aaca-4b24-4b13-b0d0-f2308e16b284" providerId="ADAL" clId="{ED47ACC3-9597-4D89-A1DC-43CF280EF274}" dt="2025-12-08T17:20:40.083" v="1" actId="47"/>
        <pc:sldMkLst>
          <pc:docMk/>
          <pc:sldMk cId="198437729" sldId="390"/>
        </pc:sldMkLst>
      </pc:sldChg>
      <pc:sldChg chg="add">
        <pc:chgData name="Glen Jones" userId="e846aaca-4b24-4b13-b0d0-f2308e16b284" providerId="ADAL" clId="{ED47ACC3-9597-4D89-A1DC-43CF280EF274}" dt="2025-12-08T17:20:38.741" v="0"/>
        <pc:sldMkLst>
          <pc:docMk/>
          <pc:sldMk cId="461087981" sldId="40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728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A735F095-9C5F-FE22-2049-605B8AA7CB3C}"/>
              </a:ext>
            </a:extLst>
          </p:cNvPr>
          <p:cNvSpPr/>
          <p:nvPr/>
        </p:nvSpPr>
        <p:spPr>
          <a:xfrm>
            <a:off x="7880423" y="5767753"/>
            <a:ext cx="2471383" cy="81215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8965654C-7668-34BB-BE91-54238CB07D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4003" y="128940"/>
            <a:ext cx="5423647" cy="50601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38AE4BC-8472-3819-ED1F-9BA90DBB91B0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it’s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48E5FA-C21C-8CA9-71C9-71142F0D0C5E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FDF332-BFCD-7417-AF12-3553A4847B0A}"/>
              </a:ext>
            </a:extLst>
          </p:cNvPr>
          <p:cNvSpPr txBox="1"/>
          <p:nvPr/>
        </p:nvSpPr>
        <p:spPr>
          <a:xfrm>
            <a:off x="5249481" y="375060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it &amp; is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B1AFED54-979A-5967-6DC1-6568F31DB0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062" y="1530644"/>
            <a:ext cx="2946768" cy="37967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7D51CE6-3EC0-B0F4-45DF-9B6A97CA125C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I’ll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8AB94D-4830-1486-0492-DA4CD35325AF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1DED53-A2FF-1267-8440-6185C82F0E69}"/>
              </a:ext>
            </a:extLst>
          </p:cNvPr>
          <p:cNvSpPr txBox="1"/>
          <p:nvPr/>
        </p:nvSpPr>
        <p:spPr>
          <a:xfrm>
            <a:off x="5249481" y="375060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 &amp; will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A998483-04EE-7F9B-E207-4A490010EB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51EA1A5-6C72-8FAC-B410-7A3B3B886C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091" y="842111"/>
            <a:ext cx="5031143" cy="39667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F335EF-FEA3-98E0-F388-04DED1414BA3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he’ll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FEB20C-F420-2BC7-E532-D802402BE9B6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02CAEA-5720-9B6D-B562-C0188A58F2A3}"/>
              </a:ext>
            </a:extLst>
          </p:cNvPr>
          <p:cNvSpPr txBox="1"/>
          <p:nvPr/>
        </p:nvSpPr>
        <p:spPr>
          <a:xfrm>
            <a:off x="5249481" y="375060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he &amp; will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70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20718-2011-C329-A43A-AE8826BAB8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75677" y="195406"/>
            <a:ext cx="5997729" cy="55957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979E48-7CE6-3E68-BCD2-0A94AF4234E6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won’t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213AE5-F5BD-6E36-6C5A-77FB28636BF9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1B18C7-1C18-4E0F-B631-E65C8EF3B8EB}"/>
              </a:ext>
            </a:extLst>
          </p:cNvPr>
          <p:cNvSpPr txBox="1"/>
          <p:nvPr/>
        </p:nvSpPr>
        <p:spPr>
          <a:xfrm>
            <a:off x="5249481" y="375060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would &amp; not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DB3CDA1-2A8C-F0D0-85F9-9329AEC2C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121475"/>
            <a:ext cx="3905794" cy="50323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1B2518C-380B-48A4-5627-DD28FA681B49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shouldn’t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61D06C-33F0-FAB1-0F34-54E768D26EF5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0DE9C5-5B5A-5B18-DCA7-730817347DC5}"/>
              </a:ext>
            </a:extLst>
          </p:cNvPr>
          <p:cNvSpPr txBox="1"/>
          <p:nvPr/>
        </p:nvSpPr>
        <p:spPr>
          <a:xfrm>
            <a:off x="5249481" y="375060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should &amp; not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52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5653BE3-CC8E-227E-9AD3-48ABA5F0F0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89542"/>
            <a:ext cx="5750686" cy="45340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82B3049-D9FB-F42E-2A57-809ABE20CD6F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mustn’t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E81A30-0B8B-8613-95B0-12A01BD67B8A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42C01E-7B6B-E78E-84C1-63B9BAF7E75B}"/>
              </a:ext>
            </a:extLst>
          </p:cNvPr>
          <p:cNvSpPr txBox="1"/>
          <p:nvPr/>
        </p:nvSpPr>
        <p:spPr>
          <a:xfrm>
            <a:off x="5249481" y="375060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must &amp; not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47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46701F8-F52B-F995-1807-D0B3154DCC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372" y="297760"/>
            <a:ext cx="5281476" cy="49275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89709B6-337D-6F46-8D66-437662C3FD8F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aren’t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561511-7D8B-FF7C-CAD8-6DCA51F29614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DB51F0-3A8D-7147-8686-60E591AE6FB5}"/>
              </a:ext>
            </a:extLst>
          </p:cNvPr>
          <p:cNvSpPr txBox="1"/>
          <p:nvPr/>
        </p:nvSpPr>
        <p:spPr>
          <a:xfrm>
            <a:off x="5249481" y="375060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are &amp; not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79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0E5A82B-E92E-81D2-8213-2021906B05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121475"/>
            <a:ext cx="3905794" cy="50323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65ED06-74B8-925A-57B5-BE6D094B109A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should’ve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5B3C04-2256-374A-D302-EEFC3E20C637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3EDF2C-2D82-E014-764D-8B3C10E57A9D}"/>
              </a:ext>
            </a:extLst>
          </p:cNvPr>
          <p:cNvSpPr txBox="1"/>
          <p:nvPr/>
        </p:nvSpPr>
        <p:spPr>
          <a:xfrm>
            <a:off x="5249480" y="3750600"/>
            <a:ext cx="65767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>
                <a:solidFill>
                  <a:schemeClr val="bg1"/>
                </a:solidFill>
              </a:rPr>
              <a:t>should &amp; have</a:t>
            </a:r>
            <a:endParaRPr lang="en-GB" sz="7200" dirty="0">
              <a:solidFill>
                <a:srgbClr val="7030A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E8635A-82C4-5578-7DBC-7A60F1D90215}"/>
              </a:ext>
            </a:extLst>
          </p:cNvPr>
          <p:cNvSpPr txBox="1"/>
          <p:nvPr/>
        </p:nvSpPr>
        <p:spPr>
          <a:xfrm>
            <a:off x="6444343" y="3075749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Never ‘should of’!</a:t>
            </a:r>
          </a:p>
        </p:txBody>
      </p:sp>
    </p:spTree>
    <p:extLst>
      <p:ext uri="{BB962C8B-B14F-4D97-AF65-F5344CB8AC3E}">
        <p14:creationId xmlns:p14="http://schemas.microsoft.com/office/powerpoint/2010/main" val="1017323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 bunny approached them, saying, "You shouldve taken some Giggleberries. Theyre the tastiest treat!"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 bunny approached them, saying, "You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should’ve</a:t>
            </a:r>
            <a:r>
              <a:rPr lang="en-GB" sz="3400" dirty="0">
                <a:solidFill>
                  <a:schemeClr val="bg1"/>
                </a:solidFill>
              </a:rPr>
              <a:t> taken some Giggleberries.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They’re</a:t>
            </a:r>
            <a:r>
              <a:rPr lang="en-GB" sz="3400" dirty="0">
                <a:solidFill>
                  <a:schemeClr val="bg1"/>
                </a:solidFill>
              </a:rPr>
              <a:t> the tastiest treat!"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 bunny approached them, saying, "You should’ve taken some Giggleberries. They’re the tastiest treat!"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grammar before we learn a new rule.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Contractions.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Possessive Apostrophes (singular nouns).</a:t>
            </a:r>
          </a:p>
        </p:txBody>
      </p:sp>
    </p:spTree>
    <p:extLst>
      <p:ext uri="{BB962C8B-B14F-4D97-AF65-F5344CB8AC3E}">
        <p14:creationId xmlns:p14="http://schemas.microsoft.com/office/powerpoint/2010/main" val="3573130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gradient&#10;&#10;Description automatically generated">
            <a:extLst>
              <a:ext uri="{FF2B5EF4-FFF2-40B4-BE49-F238E27FC236}">
                <a16:creationId xmlns:a16="http://schemas.microsoft.com/office/drawing/2014/main" id="{D650A915-6E2E-FDEE-7639-00D8F20B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3" descr="A cartoon of a bed&#10;&#10;Description automatically generated">
            <a:extLst>
              <a:ext uri="{FF2B5EF4-FFF2-40B4-BE49-F238E27FC236}">
                <a16:creationId xmlns:a16="http://schemas.microsoft.com/office/drawing/2014/main" id="{29920D9F-31DE-E8CD-4739-9DF1513FF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259914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FLASH BACK: Apostrophes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C2E1F91-F05C-9DB6-94BE-F14670E90B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Apostrophes are used in </a:t>
            </a:r>
            <a:r>
              <a:rPr lang="en-GB" sz="4400" b="1" u="sng" dirty="0">
                <a:solidFill>
                  <a:schemeClr val="bg1"/>
                </a:solidFill>
              </a:rPr>
              <a:t>two</a:t>
            </a:r>
            <a:r>
              <a:rPr lang="en-GB" sz="4400" b="1" dirty="0">
                <a:solidFill>
                  <a:schemeClr val="bg1"/>
                </a:solidFill>
              </a:rPr>
              <a:t> </a:t>
            </a:r>
            <a:r>
              <a:rPr lang="en-GB" sz="4400" dirty="0">
                <a:solidFill>
                  <a:schemeClr val="bg1"/>
                </a:solidFill>
              </a:rPr>
              <a:t>ways.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A323007-99D9-1786-7E1D-13F9A5033FCB}"/>
              </a:ext>
            </a:extLst>
          </p:cNvPr>
          <p:cNvSpPr txBox="1">
            <a:spLocks/>
          </p:cNvSpPr>
          <p:nvPr/>
        </p:nvSpPr>
        <p:spPr>
          <a:xfrm>
            <a:off x="605246" y="3792958"/>
            <a:ext cx="4833257" cy="235093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+ am = I’m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 + will = he’ll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+ not = can’t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696305"/>
            <a:ext cx="4833257" cy="73269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 </a:t>
            </a:r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contractions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EC0340F-3F03-8BE3-04DD-373B7322B86D}"/>
              </a:ext>
            </a:extLst>
          </p:cNvPr>
          <p:cNvSpPr txBox="1">
            <a:spLocks/>
          </p:cNvSpPr>
          <p:nvPr/>
        </p:nvSpPr>
        <p:spPr>
          <a:xfrm>
            <a:off x="6753498" y="3279405"/>
            <a:ext cx="4833257" cy="251179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show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possession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8564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906F8986-DC22-B054-2848-479AD9F87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6251" y="391889"/>
            <a:ext cx="9448800" cy="235093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400" b="1" u="sng" dirty="0">
                <a:solidFill>
                  <a:schemeClr val="bg1"/>
                </a:solidFill>
              </a:rPr>
              <a:t>Possession</a:t>
            </a:r>
            <a:r>
              <a:rPr lang="en-GB" sz="4400" b="1" dirty="0">
                <a:solidFill>
                  <a:schemeClr val="bg1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means someone </a:t>
            </a:r>
          </a:p>
          <a:p>
            <a:pPr marL="0" indent="0" algn="ctr">
              <a:buNone/>
            </a:pPr>
            <a:r>
              <a:rPr lang="en-GB" sz="4400" u="sng" dirty="0">
                <a:solidFill>
                  <a:schemeClr val="bg1"/>
                </a:solidFill>
              </a:rPr>
              <a:t>owns or controls</a:t>
            </a:r>
            <a:r>
              <a:rPr lang="en-GB" sz="4400" dirty="0">
                <a:solidFill>
                  <a:schemeClr val="bg1"/>
                </a:solidFill>
              </a:rPr>
              <a:t> something.</a:t>
            </a:r>
          </a:p>
          <a:p>
            <a:pPr marL="0" indent="0" algn="ctr">
              <a:buNone/>
            </a:pP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2595492" cy="242155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A323007-99D9-1786-7E1D-13F9A5033FCB}"/>
              </a:ext>
            </a:extLst>
          </p:cNvPr>
          <p:cNvSpPr txBox="1">
            <a:spLocks/>
          </p:cNvSpPr>
          <p:nvPr/>
        </p:nvSpPr>
        <p:spPr>
          <a:xfrm>
            <a:off x="1576251" y="3087564"/>
            <a:ext cx="4519749" cy="292135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boy’s bike.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girl’s football.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Glen’s door.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AA49DB-2974-35E2-97CC-8A6F0741FA26}"/>
              </a:ext>
            </a:extLst>
          </p:cNvPr>
          <p:cNvSpPr txBox="1">
            <a:spLocks/>
          </p:cNvSpPr>
          <p:nvPr/>
        </p:nvSpPr>
        <p:spPr>
          <a:xfrm>
            <a:off x="6753498" y="3279404"/>
            <a:ext cx="4833257" cy="272950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see how the apostrophe is used before the ‘s’?</a:t>
            </a:r>
          </a:p>
        </p:txBody>
      </p:sp>
    </p:spTree>
    <p:extLst>
      <p:ext uri="{BB962C8B-B14F-4D97-AF65-F5344CB8AC3E}">
        <p14:creationId xmlns:p14="http://schemas.microsoft.com/office/powerpoint/2010/main" val="12303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6762331-348B-31E6-2271-F105CDB08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like Megan's shirt.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Megan’s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4064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AF8B2F2C-BF47-B65D-6235-F0AE8782D0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borrowed Ravi's pencil.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D77F2C-4FAD-DB0E-0628-71AEEEDB0CFB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Ravi’s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0731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730D2C32-F0D1-75B4-3442-43B6C0640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the girl's skirt pink?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5712" y="2087592"/>
            <a:ext cx="2880590" cy="37114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125085A-E71C-E1B1-848E-5F474A479115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girl’s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1373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5931F7F-CA19-D2CA-FC19-1B95FBF9EA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the child's parent here?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776" y="1881880"/>
            <a:ext cx="4948285" cy="390144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C47CF8-2B72-E779-3156-B79244C580A5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child’s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1599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420A65A1-9E7E-C45E-C0BD-CC4FCC170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like the man's hat.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73" y="955919"/>
            <a:ext cx="5423647" cy="50601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274F109-EC45-0A51-C203-DE937E96B858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man’s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1737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F64ABD62-D21A-96E7-BE60-2D76835872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this the woman's car?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9039" y="1815316"/>
            <a:ext cx="2946768" cy="379670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C49AD92-CD01-221A-E2BE-555C6040177B}"/>
              </a:ext>
            </a:extLst>
          </p:cNvPr>
          <p:cNvSpPr txBox="1"/>
          <p:nvPr/>
        </p:nvSpPr>
        <p:spPr>
          <a:xfrm>
            <a:off x="5258190" y="2737110"/>
            <a:ext cx="65070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woman’s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0425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5350927-9B4F-FBF5-F44A-17E7FB5AA5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the chief's phone number?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51EA1A5-6C72-8FAC-B410-7A3B3B886C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6434" y="2216987"/>
            <a:ext cx="4053230" cy="319574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98B7380-CD0A-8E4B-E1E2-A95BDA0D9D34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chief’s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4603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FAC7C6EA-1328-F596-106C-B829DB01F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this the plumber's spanner?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29028" y="918877"/>
            <a:ext cx="5997729" cy="559579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527EA60-47B4-2F6C-A681-34074D46B708}"/>
              </a:ext>
            </a:extLst>
          </p:cNvPr>
          <p:cNvSpPr txBox="1"/>
          <p:nvPr/>
        </p:nvSpPr>
        <p:spPr>
          <a:xfrm>
            <a:off x="5077097" y="2737110"/>
            <a:ext cx="6898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plumber’s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127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grammar before we learn a new rule.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Contractions.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Possessive Apostrophes (singular nouns).</a:t>
            </a:r>
          </a:p>
        </p:txBody>
      </p:sp>
    </p:spTree>
    <p:extLst>
      <p:ext uri="{BB962C8B-B14F-4D97-AF65-F5344CB8AC3E}">
        <p14:creationId xmlns:p14="http://schemas.microsoft.com/office/powerpoint/2010/main" val="28500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F41E3E2D-9CE7-846C-28B5-6B04D954E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that the teacher's voice?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643" y="1949610"/>
            <a:ext cx="3905794" cy="503234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8D8605B-F648-7FF4-7BE4-48B583A6EC60}"/>
              </a:ext>
            </a:extLst>
          </p:cNvPr>
          <p:cNvSpPr txBox="1"/>
          <p:nvPr/>
        </p:nvSpPr>
        <p:spPr>
          <a:xfrm>
            <a:off x="5258189" y="2737110"/>
            <a:ext cx="65949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teacher’s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1571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161A42B0-F7EF-A863-971D-B4FFC68D0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like the boy's song.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314" y="1518010"/>
            <a:ext cx="5750686" cy="45340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51BBBD1-0C73-099E-BCBB-4C74367D31E0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boy’s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139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3BE9CCD-4A5D-ECBD-8168-D54C1BC61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Was that the baby's cry?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35" y="1384688"/>
            <a:ext cx="5281476" cy="492753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8CA8A57-EFCE-1AEC-59F3-CEFF5475678F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baby’s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430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EB85EC6-F4DA-DBD0-6B91-2ED3E7429B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that the Smith's house?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259" y="2386330"/>
            <a:ext cx="3470632" cy="447167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A3F87CE-8E51-E18F-77B1-464089652827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Smith’s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9464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woman, a skilled baker, offered them delicious treats shaped like a boys face and a girls dress.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woman, a skilled baker, offered them delicious treats shaped like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boy’s</a:t>
            </a:r>
            <a:r>
              <a:rPr lang="en-GB" sz="3400" dirty="0">
                <a:solidFill>
                  <a:schemeClr val="bg1"/>
                </a:solidFill>
              </a:rPr>
              <a:t> face and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girl’s</a:t>
            </a:r>
            <a:r>
              <a:rPr lang="en-GB" sz="3400" dirty="0">
                <a:solidFill>
                  <a:schemeClr val="bg1"/>
                </a:solidFill>
              </a:rPr>
              <a:t> dress.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woman, a skilled baker, offered them delicious treats shaped like a boy’s face and a girl’s dress.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166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grammar before we learn a new rule.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Contractions.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Possessive Apostrophes (singular nouns).</a:t>
            </a:r>
          </a:p>
        </p:txBody>
      </p:sp>
    </p:spTree>
    <p:extLst>
      <p:ext uri="{BB962C8B-B14F-4D97-AF65-F5344CB8AC3E}">
        <p14:creationId xmlns:p14="http://schemas.microsoft.com/office/powerpoint/2010/main" val="1388100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96EB6A19-7342-E5D5-1376-58844DDED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6251" y="391888"/>
            <a:ext cx="9448800" cy="350955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What is a contraction?</a:t>
            </a:r>
          </a:p>
          <a:p>
            <a:pPr marL="0" indent="0" algn="ctr">
              <a:buNone/>
            </a:pPr>
            <a:endParaRPr lang="en-GB" sz="32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A contraction is two words that have been combined into one word using an apostrophe.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A323007-99D9-1786-7E1D-13F9A5033FCB}"/>
              </a:ext>
            </a:extLst>
          </p:cNvPr>
          <p:cNvSpPr txBox="1">
            <a:spLocks/>
          </p:cNvSpPr>
          <p:nvPr/>
        </p:nvSpPr>
        <p:spPr>
          <a:xfrm>
            <a:off x="3196046" y="4115176"/>
            <a:ext cx="6252754" cy="235093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+ am = I’m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 + will = he’ll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+ not = can’t</a:t>
            </a:r>
          </a:p>
        </p:txBody>
      </p:sp>
    </p:spTree>
    <p:extLst>
      <p:ext uri="{BB962C8B-B14F-4D97-AF65-F5344CB8AC3E}">
        <p14:creationId xmlns:p14="http://schemas.microsoft.com/office/powerpoint/2010/main" val="312794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1143426D-AC31-A356-475F-E3F1068546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can’t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260E41-6C68-DB10-03D3-55CF4E84D02C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4D62CC-3416-6DD0-854C-6BC1835B9655}"/>
              </a:ext>
            </a:extLst>
          </p:cNvPr>
          <p:cNvSpPr txBox="1"/>
          <p:nvPr/>
        </p:nvSpPr>
        <p:spPr>
          <a:xfrm>
            <a:off x="5249481" y="375060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can &amp; not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543DB85-2E2F-7DAE-F7C4-C4EA070AD0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D7061F-0F08-2C5F-924A-010B3DF00710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didn’t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EAC4A2-3602-6C57-CE2F-6DDA22CF16F4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74E627-31D4-E270-2344-898352BBEF96}"/>
              </a:ext>
            </a:extLst>
          </p:cNvPr>
          <p:cNvSpPr txBox="1"/>
          <p:nvPr/>
        </p:nvSpPr>
        <p:spPr>
          <a:xfrm>
            <a:off x="5249481" y="375060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did &amp; not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FA8427A-DA8A-6AA0-1057-F40CF8CED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7B3537-7A9E-8B18-68FF-F773ED24E4CB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hasn’t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B4148A-1CA2-7A63-420D-AC6F1BDE100A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2B120E-F84F-491B-60C3-FE154FF6C1EA}"/>
              </a:ext>
            </a:extLst>
          </p:cNvPr>
          <p:cNvSpPr txBox="1"/>
          <p:nvPr/>
        </p:nvSpPr>
        <p:spPr>
          <a:xfrm>
            <a:off x="5249481" y="375060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has &amp; not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06F3C84-DA46-9DD1-DAA7-8CED14A6B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161" y="1269404"/>
            <a:ext cx="4948285" cy="3901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7C50F09-DA2B-2085-0899-9E739C73A146}"/>
              </a:ext>
            </a:extLst>
          </p:cNvPr>
          <p:cNvSpPr txBox="1"/>
          <p:nvPr/>
        </p:nvSpPr>
        <p:spPr>
          <a:xfrm>
            <a:off x="5258190" y="1997313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couldn’t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618CF9-3A22-03FC-220D-3C8FBBC0E4F2}"/>
              </a:ext>
            </a:extLst>
          </p:cNvPr>
          <p:cNvSpPr txBox="1"/>
          <p:nvPr/>
        </p:nvSpPr>
        <p:spPr>
          <a:xfrm>
            <a:off x="5258190" y="1812647"/>
            <a:ext cx="5495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two words have been combined?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B72C7F-63C6-4D51-FB6B-5CCC43C8D613}"/>
              </a:ext>
            </a:extLst>
          </p:cNvPr>
          <p:cNvSpPr txBox="1"/>
          <p:nvPr/>
        </p:nvSpPr>
        <p:spPr>
          <a:xfrm>
            <a:off x="5249481" y="375060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could &amp; not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654</Words>
  <Application>Microsoft Office PowerPoint</Application>
  <PresentationFormat>Widescreen</PresentationFormat>
  <Paragraphs>104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Arial</vt:lpstr>
      <vt:lpstr>Andika</vt:lpstr>
      <vt:lpstr>Office Theme</vt:lpstr>
      <vt:lpstr> How to Use this PowerPoint</vt:lpstr>
      <vt:lpstr>FLASH BACK: Apostrophes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mistakes?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48</cp:revision>
  <dcterms:created xsi:type="dcterms:W3CDTF">2022-05-31T09:42:07Z</dcterms:created>
  <dcterms:modified xsi:type="dcterms:W3CDTF">2025-12-08T17:20:42Z</dcterms:modified>
</cp:coreProperties>
</file>