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400" r:id="rId3"/>
    <p:sldId id="274" r:id="rId4"/>
    <p:sldId id="362" r:id="rId5"/>
    <p:sldId id="363" r:id="rId6"/>
    <p:sldId id="360" r:id="rId7"/>
    <p:sldId id="294" r:id="rId8"/>
    <p:sldId id="323" r:id="rId9"/>
    <p:sldId id="374" r:id="rId10"/>
    <p:sldId id="379" r:id="rId11"/>
    <p:sldId id="370" r:id="rId12"/>
    <p:sldId id="371" r:id="rId13"/>
    <p:sldId id="366" r:id="rId14"/>
    <p:sldId id="367" r:id="rId15"/>
    <p:sldId id="368" r:id="rId16"/>
    <p:sldId id="369" r:id="rId17"/>
    <p:sldId id="2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C6CE14-2D66-4D08-849C-7637D82E5771}" v="2" dt="2025-12-08T17:17:07.2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7:08.430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6:07.075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6:07.075" v="0"/>
          <ac:spMkLst>
            <pc:docMk/>
            <pc:sldMk cId="0" sldId="270"/>
            <ac:spMk id="2" creationId="{797CEE71-07C9-468C-2E62-F47F05EB8BAF}"/>
          </ac:spMkLst>
        </pc:spChg>
      </pc:sldChg>
      <pc:sldChg chg="del">
        <pc:chgData name="Glen Jones" userId="e846aaca-4b24-4b13-b0d0-f2308e16b284" providerId="ADAL" clId="{ED47ACC3-9597-4D89-A1DC-43CF280EF274}" dt="2025-12-08T17:17:08.430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7:07.286" v="1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32329" y="2511583"/>
            <a:ext cx="142814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dictionary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32329" y="3246145"/>
            <a:ext cx="142814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voluntary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5" y="3246145"/>
            <a:ext cx="150083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secretary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32329" y="4715269"/>
            <a:ext cx="142814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primary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32329" y="3980707"/>
            <a:ext cx="142814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library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5" y="2511583"/>
            <a:ext cx="150083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ordinary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5" y="3980707"/>
            <a:ext cx="150083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commentary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5" y="4715269"/>
            <a:ext cx="150083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temporary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32329" y="5449831"/>
            <a:ext cx="142814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5" y="5449831"/>
            <a:ext cx="150083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stationary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33333E-6 L 0.53385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embarked on an extraordinery journey in the month of Februery.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embarked on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extraordinary</a:t>
            </a:r>
            <a:r>
              <a:rPr lang="en-GB" sz="3400" dirty="0">
                <a:solidFill>
                  <a:schemeClr val="bg1"/>
                </a:solidFill>
              </a:rPr>
              <a:t> journey in the month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February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embarked on an extraordinary journey in the month of February.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E796F-0CEE-A722-E2E1-76D9787E1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C147BFF-B585-4813-7B73-9A8F40DB6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DF14327-C9B0-63D1-BEE2-552060204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627C16-7725-41BA-50C6-AABCEAC8FDC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66444DC0-70AF-92C9-C4A4-BEC4502F22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205CBB-B4B0-CD06-33C7-924A44B4BE2C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librarian, who turned out to be the librery secretery, provided voluntery assistance.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E4EC4E-17AC-6CEA-E7C0-DB3398636F07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librarian, who turned out to be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library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secretary</a:t>
            </a:r>
            <a:r>
              <a:rPr lang="en-GB" sz="3400" dirty="0">
                <a:solidFill>
                  <a:schemeClr val="bg1"/>
                </a:solidFill>
              </a:rPr>
              <a:t>, provided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voluntary</a:t>
            </a:r>
            <a:r>
              <a:rPr lang="en-GB" sz="3400" dirty="0">
                <a:solidFill>
                  <a:schemeClr val="bg1"/>
                </a:solidFill>
              </a:rPr>
              <a:t> assistance.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BACCAE-1E7A-0D50-D5E6-091CE48F26E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librarian, who turned out to be the library secretary, provided voluntary assistance.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A72652-AC65-E870-96B2-BFF9F75EB52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C3CB2C-A999-B2A7-975B-17720C0E610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3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B5627C3-A06D-10A9-D30C-5220B076D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890" y="1896042"/>
            <a:ext cx="3363620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library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February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dictionary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necessary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secretary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131F8F-CE93-2586-C4DA-D3FCC480F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8835" y="1896042"/>
            <a:ext cx="336362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voluntary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stationary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primary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secondary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temporary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commentary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71711" y="1810100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4250" indent="-9842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D5E2025-4D01-F54A-B406-95B28FA82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890" y="1896042"/>
            <a:ext cx="3363620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library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February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dictionary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necessary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secretary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A0D7EC-93B1-D864-33EE-01EB952D7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8835" y="1896042"/>
            <a:ext cx="336362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voluntary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stationary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primary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secondary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temporary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commentary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064540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880FF5A-8511-CF57-4C66-0860B3F5A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2FE3250-CC12-694E-4F10-A8E3C8185A24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D1BF9F6D-CA37-C87B-10F6-408E3A748B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3363620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library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February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dictionary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necessary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secretary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336362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voluntary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stationary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primary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secondary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temporary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commentary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77D2B-2520-A781-67BD-16D162198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97CEE71-07C9-468C-2E62-F47F05EB8BA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with text on it&#10;&#10;AI-generated content may be incorrect.">
            <a:extLst>
              <a:ext uri="{FF2B5EF4-FFF2-40B4-BE49-F238E27FC236}">
                <a16:creationId xmlns:a16="http://schemas.microsoft.com/office/drawing/2014/main" id="{6B6884D7-3316-3541-D141-C700E1750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047" y="1694810"/>
            <a:ext cx="5867904" cy="479806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7610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2569349-B961-FCAD-CF00-F64C46E02B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F468489-F316-229F-AA3B-5E1E8E2413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08F1EA2-224E-90FE-7567-994D7B2116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853ABDF-91CF-C986-294A-1E6814B892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913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-ary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F5FAB04-C90B-7191-A0A3-2A7F54F58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EE54CE-F26A-D1CB-8DB7-4FFAF6B4C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4" y="3160889"/>
            <a:ext cx="5247167" cy="322466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-ment,  -ful,  -ness,   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-er,   -ing,   -ed,   -est and   -ies?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207357-AB38-B2DC-F0D5-695053ECAB31}"/>
              </a:ext>
            </a:extLst>
          </p:cNvPr>
          <p:cNvSpPr txBox="1">
            <a:spLocks/>
          </p:cNvSpPr>
          <p:nvPr/>
        </p:nvSpPr>
        <p:spPr>
          <a:xfrm>
            <a:off x="6489700" y="3160889"/>
            <a:ext cx="5240744" cy="32246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about: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-ous,  -ly,  -tion,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-sion,   -ssion  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-cian?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39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2ED2A5D9-03B7-71FB-3365-9F399F9A2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</a:t>
            </a:r>
            <a:r>
              <a:rPr lang="en-GB" b="1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-ary.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825501" y="3163088"/>
            <a:ext cx="10580528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the </a:t>
            </a:r>
            <a:r>
              <a:rPr lang="en-GB" b="1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-ary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12EC139-6639-4847-3FB8-257F3F57D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necess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secret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ordin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FAE944-E447-DF7C-AF97-5AC0004C75EF}"/>
              </a:ext>
            </a:extLst>
          </p:cNvPr>
          <p:cNvSpPr txBox="1">
            <a:spLocks/>
          </p:cNvSpPr>
          <p:nvPr/>
        </p:nvSpPr>
        <p:spPr>
          <a:xfrm>
            <a:off x="1997480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F874293-452B-33BD-13A8-5D402B564D7F}"/>
              </a:ext>
            </a:extLst>
          </p:cNvPr>
          <p:cNvSpPr txBox="1">
            <a:spLocks/>
          </p:cNvSpPr>
          <p:nvPr/>
        </p:nvSpPr>
        <p:spPr>
          <a:xfrm>
            <a:off x="4847981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64F40E-DC54-CC8A-AC78-380D432FA763}"/>
              </a:ext>
            </a:extLst>
          </p:cNvPr>
          <p:cNvSpPr txBox="1">
            <a:spLocks/>
          </p:cNvSpPr>
          <p:nvPr/>
        </p:nvSpPr>
        <p:spPr>
          <a:xfrm>
            <a:off x="7698104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volunt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5" grpId="0" animBg="1"/>
      <p:bldP spid="10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ordinary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book or electronic resource which lists the words of a language and their meaning.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person employed in an office to carry out administrative tasks. 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temporary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secretary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descriptive spoken account or explanation.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dictionary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Not permanent, lasting for only a limited period.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Standard with no distinctive features.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February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commentary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Second month of the year.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</Words>
  <Application>Microsoft Office PowerPoint</Application>
  <PresentationFormat>Widescreen</PresentationFormat>
  <Paragraphs>150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Scrambler has been scrambling!!!</vt:lpstr>
      <vt:lpstr>Suffix -ary.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2025-12-08T17:17:10Z</dcterms:modified>
</cp:coreProperties>
</file>