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402" r:id="rId2"/>
    <p:sldId id="401" r:id="rId3"/>
    <p:sldId id="274" r:id="rId4"/>
    <p:sldId id="323" r:id="rId5"/>
    <p:sldId id="324" r:id="rId6"/>
    <p:sldId id="360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96" r:id="rId20"/>
    <p:sldId id="397" r:id="rId21"/>
    <p:sldId id="398" r:id="rId22"/>
    <p:sldId id="399" r:id="rId23"/>
    <p:sldId id="400" r:id="rId24"/>
    <p:sldId id="369" r:id="rId25"/>
    <p:sldId id="370" r:id="rId26"/>
    <p:sldId id="363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5F6F32-A779-4E04-A426-A4377AB07F8D}" v="2" dt="2025-12-08T17:17:16.2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7:17.681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6:01.727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6:01.727" v="0"/>
          <ac:spMkLst>
            <pc:docMk/>
            <pc:sldMk cId="0" sldId="270"/>
            <ac:spMk id="2" creationId="{B7B042F1-10B7-0E1C-8FCF-DD561FDD71A5}"/>
          </ac:spMkLst>
        </pc:spChg>
      </pc:sldChg>
      <pc:sldChg chg="del">
        <pc:chgData name="Glen Jones" userId="e846aaca-4b24-4b13-b0d0-f2308e16b284" providerId="ADAL" clId="{ED47ACC3-9597-4D89-A1DC-43CF280EF274}" dt="2025-12-08T17:17:17.681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7:16.277" v="1"/>
        <pc:sldMkLst>
          <pc:docMk/>
          <pc:sldMk cId="461087981" sldId="40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C66D8-D089-F3CA-06EA-6B71F9F6B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6A0ADA8-842A-961A-BADB-DC8AC03F8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E1EA61A-9DAB-5520-0DB4-736A514AED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348399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34A5175-7F58-3503-387C-EE6978FE67E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Pages showing the day, weeks and months of the year. </a:t>
            </a:r>
          </a:p>
        </p:txBody>
      </p:sp>
    </p:spTree>
    <p:extLst>
      <p:ext uri="{BB962C8B-B14F-4D97-AF65-F5344CB8AC3E}">
        <p14:creationId xmlns:p14="http://schemas.microsoft.com/office/powerpoint/2010/main" val="8558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E879E-41F4-BC62-2AA0-9A084524F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D9E0989-BE6D-7B0A-98BD-68366DCD2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7FB7E81-2A5A-2715-03CB-FDBD5EABD5B8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2BCF102-697B-8C0D-5ADA-18B2BDB68B9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A room below ground. </a:t>
            </a:r>
          </a:p>
        </p:txBody>
      </p:sp>
    </p:spTree>
    <p:extLst>
      <p:ext uri="{BB962C8B-B14F-4D97-AF65-F5344CB8AC3E}">
        <p14:creationId xmlns:p14="http://schemas.microsoft.com/office/powerpoint/2010/main" val="37303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16B88-88F2-D05D-AAA2-08604AC59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799F488-332B-A614-3E1E-E6D8BC6C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291139-5948-1ECB-05A8-2159293473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160079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B0DD8BD-1EAC-0FF6-D78F-EF0283CEA63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A room below ground. </a:t>
            </a:r>
          </a:p>
        </p:txBody>
      </p:sp>
    </p:spTree>
    <p:extLst>
      <p:ext uri="{BB962C8B-B14F-4D97-AF65-F5344CB8AC3E}">
        <p14:creationId xmlns:p14="http://schemas.microsoft.com/office/powerpoint/2010/main" val="225230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78601-CC51-941D-0EF5-4AD2EF14B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305B7BE-F1C6-B0E1-A277-ABA395553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E39262-9CC9-BC6D-3E9B-41DC2EB60D52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88376E3-1D23-35C7-9D8B-2010F98DEF3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 person who manages the financial affairs of a college, university or school. </a:t>
            </a:r>
          </a:p>
        </p:txBody>
      </p:sp>
    </p:spTree>
    <p:extLst>
      <p:ext uri="{BB962C8B-B14F-4D97-AF65-F5344CB8AC3E}">
        <p14:creationId xmlns:p14="http://schemas.microsoft.com/office/powerpoint/2010/main" val="387441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6A504-E6A7-DF94-AB36-B97CD6D3E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ADAC2B2-8965-1E58-22BC-04315B8F2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98F3712-37C7-60FE-D90D-4C40543880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589490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EFA172A-0A06-0245-ED32-E20C91580EB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 person who manages the financial affairs of a college, university or school. </a:t>
            </a:r>
          </a:p>
        </p:txBody>
      </p:sp>
    </p:spTree>
    <p:extLst>
      <p:ext uri="{BB962C8B-B14F-4D97-AF65-F5344CB8AC3E}">
        <p14:creationId xmlns:p14="http://schemas.microsoft.com/office/powerpoint/2010/main" val="92641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9A1E2-6492-0EBE-9D2B-DE74BF96C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F834546-5041-4E09-E976-8490FCEEF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37A97B2-AD49-9165-6A08-E9FD20BEA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70165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4CD731F-6E05-BD37-5A03-36C54CDC8E3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Relating to the nucleus of an atom</a:t>
            </a:r>
          </a:p>
        </p:txBody>
      </p:sp>
    </p:spTree>
    <p:extLst>
      <p:ext uri="{BB962C8B-B14F-4D97-AF65-F5344CB8AC3E}">
        <p14:creationId xmlns:p14="http://schemas.microsoft.com/office/powerpoint/2010/main" val="177952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44176-B200-EE6C-9397-ABE199B4A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ADEA273-2EC9-9114-66CC-BAB0F5526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3D25786-1F1B-81DF-C400-5C0149A3F287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A766EB2-DF85-A0E5-C534-144955748A9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 stringed musical instrument. </a:t>
            </a:r>
          </a:p>
        </p:txBody>
      </p:sp>
    </p:spTree>
    <p:extLst>
      <p:ext uri="{BB962C8B-B14F-4D97-AF65-F5344CB8AC3E}">
        <p14:creationId xmlns:p14="http://schemas.microsoft.com/office/powerpoint/2010/main" val="387556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EDF7B-E0FD-54ED-8D62-1F1A91FD3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4509E32-93F0-4844-7695-7EB6ABF7F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855434-977C-C7CA-AEA2-E7CC6C08E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650054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F91704A-4B01-CBE2-487A-3FD096264B0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 stringed musical instrument. </a:t>
            </a:r>
          </a:p>
        </p:txBody>
      </p:sp>
    </p:spTree>
    <p:extLst>
      <p:ext uri="{BB962C8B-B14F-4D97-AF65-F5344CB8AC3E}">
        <p14:creationId xmlns:p14="http://schemas.microsoft.com/office/powerpoint/2010/main" val="184348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A4E6B-4419-5DA4-511B-BEF0479C8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7E53003-F355-7F31-3E24-C7406978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6501B6-A49C-20B3-1071-EBB1FFBCB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251255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5963D38-889A-056C-BC92-7417D855E23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Money in Australia, Canada and America. </a:t>
            </a:r>
          </a:p>
        </p:txBody>
      </p:sp>
    </p:spTree>
    <p:extLst>
      <p:ext uri="{BB962C8B-B14F-4D97-AF65-F5344CB8AC3E}">
        <p14:creationId xmlns:p14="http://schemas.microsoft.com/office/powerpoint/2010/main" val="420075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F9518-4155-FEB2-9C3C-9CE6E0CBC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E51DC7-827C-AC1E-A4E6-3D8B60445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A1D1134-2C46-91F0-1EF1-7C4A09606F51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9D2D4C8-AAD6-58DA-FE6B-EA5BDC3FDCD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Money in Australia, Canada and America. </a:t>
            </a:r>
          </a:p>
        </p:txBody>
      </p:sp>
    </p:spTree>
    <p:extLst>
      <p:ext uri="{BB962C8B-B14F-4D97-AF65-F5344CB8AC3E}">
        <p14:creationId xmlns:p14="http://schemas.microsoft.com/office/powerpoint/2010/main" val="212320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close-up of a road sign&#10;&#10;AI-generated content may be incorrect.">
            <a:extLst>
              <a:ext uri="{FF2B5EF4-FFF2-40B4-BE49-F238E27FC236}">
                <a16:creationId xmlns:a16="http://schemas.microsoft.com/office/drawing/2014/main" id="{F4484E53-46AB-7B03-7909-48C703F7A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1755" y="1925184"/>
            <a:ext cx="7513289" cy="420744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5696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B3A2-483E-AEE0-6145-2FC93F4A9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B67EA23-9E12-DE16-5452-F052A6A40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8B651E-D7E2-924B-EC9C-5767F00EFC43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9FD258C-4059-A208-FD8D-34F537CCBB8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	365.24 days make up a ______. </a:t>
            </a:r>
          </a:p>
        </p:txBody>
      </p:sp>
    </p:spTree>
    <p:extLst>
      <p:ext uri="{BB962C8B-B14F-4D97-AF65-F5344CB8AC3E}">
        <p14:creationId xmlns:p14="http://schemas.microsoft.com/office/powerpoint/2010/main" val="390185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C721B-97F2-38B1-C979-774AD8603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2393872-C81D-88DB-0B52-723FB34B0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8B486B0-A16C-66AC-E50B-00B91108AD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743078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BBE282D-D5BF-BCE9-18DE-94B67DB0BE9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	365.24 days make up a ______. </a:t>
            </a:r>
          </a:p>
        </p:txBody>
      </p:sp>
    </p:spTree>
    <p:extLst>
      <p:ext uri="{BB962C8B-B14F-4D97-AF65-F5344CB8AC3E}">
        <p14:creationId xmlns:p14="http://schemas.microsoft.com/office/powerpoint/2010/main" val="170185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C1674-E85B-E318-03BD-34086D7DE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FE81CDA-8EA4-FBFE-3A20-C2F5D0446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74A7C4-79E8-23CF-6325-8C45DDE43D71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9732557-D9C7-3727-C4D6-E0ED1C36BBF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70700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892D9-6C21-BB0E-673A-5B5FBF986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6ABE848-62FE-7D6E-9920-4C8CAB0F8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BC8640-A968-9517-5491-E6911E79D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716673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AF4EB67-D9DE-3273-ABC3-17B9B15112A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179669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stumbled upon an ancient calender buried in the celler of an abandoned spacecraft.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stumbled upon an ancient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calendar</a:t>
            </a:r>
            <a:r>
              <a:rPr lang="en-GB" sz="3400" dirty="0">
                <a:solidFill>
                  <a:schemeClr val="bg1"/>
                </a:solidFill>
              </a:rPr>
              <a:t> buried in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cellar</a:t>
            </a:r>
            <a:r>
              <a:rPr lang="en-GB" sz="3400" dirty="0">
                <a:solidFill>
                  <a:schemeClr val="bg1"/>
                </a:solidFill>
              </a:rPr>
              <a:t> of an abandoned spacecraft.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stumbled upon an ancient calendar buried in the cellar of an abandoned spacecraft.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19344-60C5-A4B2-EA95-1258857C5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39E43A6-C591-B68B-7405-87F3ECD70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29CF53D-E396-F849-0B1B-356754E3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D2BACF2-5069-5427-96AC-CA2B1F50C5A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E69FAD2-E199-36D6-63F1-FE10775CD1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E743A4-100E-328F-AA9F-1F87F2BB950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burser from a nearby ster system visited, offering Emile a peculier instrument.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51DF7-60AE-5014-FCBC-5396AEA8836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bursar</a:t>
            </a:r>
            <a:r>
              <a:rPr lang="en-GB" sz="3400" dirty="0">
                <a:solidFill>
                  <a:schemeClr val="bg1"/>
                </a:solidFill>
              </a:rPr>
              <a:t> from a nearby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star</a:t>
            </a:r>
            <a:r>
              <a:rPr lang="en-GB" sz="3400" dirty="0">
                <a:solidFill>
                  <a:schemeClr val="bg1"/>
                </a:solidFill>
              </a:rPr>
              <a:t> system visited, offering Emile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peculiar</a:t>
            </a:r>
            <a:r>
              <a:rPr lang="en-GB" sz="3400" dirty="0">
                <a:solidFill>
                  <a:schemeClr val="bg1"/>
                </a:solidFill>
              </a:rPr>
              <a:t> instrument.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B6AD93-3245-ED5E-ABA4-80A6C65B71DA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bursar from a nearby star system visited, offering Emile a peculiar instrument.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A676F8-823C-0658-4110-3BBB0E0E5AC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C23E11-2513-9350-8CB6-29CB376DAE66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10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01209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504F4-EB78-19D5-9884-222D7EC75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942C061-8AF0-F356-4B46-34E3B3347EB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0739143-C02B-327B-71CA-CDB65F43E9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3363620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particular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peculiar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popular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calendar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grammar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year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33636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solar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dollar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cellar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bursar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guitar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nuclear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87018A-77FE-3306-C1EF-5DFA5AA3D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7B042F1-10B7-0E1C-8FCF-DD561FDD71A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D133110-943E-1873-8DAA-C6F214DD28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913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879E02E-3C9B-48A8-5998-5898CA4443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D3B3371-9F5F-E97A-0CE5-8ECC558AAF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06507B3-CAFD-53A9-3E45-C8D5D7B9A7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93 0.472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236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68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C645F7E-0904-7284-FC2C-F9646DBE3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any pattern?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particular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peculiar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popular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grammar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calendar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FAE944-E447-DF7C-AF97-5AC0004C75EF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year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F874293-452B-33BD-13A8-5D402B564D7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solar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64F40E-DC54-CC8A-AC78-380D432FA763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guitar</a:t>
            </a:r>
            <a:endParaRPr lang="en-GB" sz="36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5" grpId="0" animBg="1"/>
      <p:bldP spid="10" grpId="0" animBg="1"/>
      <p:bldP spid="1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D039F8C4-0E1E-724B-7049-956590C17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All the words end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particul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peculi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popul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gramm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calend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FAE944-E447-DF7C-AF97-5AC0004C75EF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F874293-452B-33BD-13A8-5D402B564D7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64F40E-DC54-CC8A-AC78-380D432FA763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guit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</p:spTree>
    <p:extLst>
      <p:ext uri="{BB962C8B-B14F-4D97-AF65-F5344CB8AC3E}">
        <p14:creationId xmlns:p14="http://schemas.microsoft.com/office/powerpoint/2010/main" val="1037189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D039F8C4-0E1E-724B-7049-956590C17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69966" y="355846"/>
            <a:ext cx="11582399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write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three sentences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where each sentence uses 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three words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from below?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particul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8227" y="4832052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peculi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popul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gramm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calend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FAE944-E447-DF7C-AF97-5AC0004C75EF}"/>
              </a:ext>
            </a:extLst>
          </p:cNvPr>
          <p:cNvSpPr txBox="1">
            <a:spLocks/>
          </p:cNvSpPr>
          <p:nvPr/>
        </p:nvSpPr>
        <p:spPr>
          <a:xfrm>
            <a:off x="1997480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F874293-452B-33BD-13A8-5D402B564D7F}"/>
              </a:ext>
            </a:extLst>
          </p:cNvPr>
          <p:cNvSpPr txBox="1">
            <a:spLocks/>
          </p:cNvSpPr>
          <p:nvPr/>
        </p:nvSpPr>
        <p:spPr>
          <a:xfrm>
            <a:off x="4847981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64F40E-DC54-CC8A-AC78-380D432FA763}"/>
              </a:ext>
            </a:extLst>
          </p:cNvPr>
          <p:cNvSpPr txBox="1">
            <a:spLocks/>
          </p:cNvSpPr>
          <p:nvPr/>
        </p:nvSpPr>
        <p:spPr>
          <a:xfrm>
            <a:off x="7698104" y="47487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guit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</p:spTree>
    <p:extLst>
      <p:ext uri="{BB962C8B-B14F-4D97-AF65-F5344CB8AC3E}">
        <p14:creationId xmlns:p14="http://schemas.microsoft.com/office/powerpoint/2010/main" val="2045077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31852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Liked or admired by many people. 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62C99-E73E-3A14-352E-B1CC5192F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A168747-63EE-554E-AA6B-DE80C7BDBD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4F346D-119D-541C-6759-8027584B6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66414"/>
              </p:ext>
            </p:extLst>
          </p:nvPr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95CB44E-C756-77B6-E938-B3AEA491036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Liked or admired by many people. </a:t>
            </a:r>
          </a:p>
        </p:txBody>
      </p:sp>
    </p:spTree>
    <p:extLst>
      <p:ext uri="{BB962C8B-B14F-4D97-AF65-F5344CB8AC3E}">
        <p14:creationId xmlns:p14="http://schemas.microsoft.com/office/powerpoint/2010/main" val="66157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68402-D800-4FB6-6400-635D1312A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B08094D-4AA0-9EEF-6801-6DF05A3E8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3DFA0F-BFA4-7E49-F804-0C2D43A05E79}"/>
              </a:ext>
            </a:extLst>
          </p:cNvPr>
          <p:cNvGraphicFramePr>
            <a:graphicFrameLocks noGrp="1"/>
          </p:cNvGraphicFramePr>
          <p:nvPr/>
        </p:nvGraphicFramePr>
        <p:xfrm>
          <a:off x="2076450" y="1272988"/>
          <a:ext cx="8537760" cy="536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1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65472943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761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</a:tblGrid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026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358527"/>
                  </a:ext>
                </a:extLst>
              </a:tr>
              <a:tr h="65059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3309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E20DB5A-0789-FF4E-2AAB-DA54747A14A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Pages showing the day, weeks and months of the year. </a:t>
            </a:r>
          </a:p>
        </p:txBody>
      </p:sp>
    </p:spTree>
    <p:extLst>
      <p:ext uri="{BB962C8B-B14F-4D97-AF65-F5344CB8AC3E}">
        <p14:creationId xmlns:p14="http://schemas.microsoft.com/office/powerpoint/2010/main" val="316114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1314</Words>
  <Application>Microsoft Office PowerPoint</Application>
  <PresentationFormat>Widescreen</PresentationFormat>
  <Paragraphs>729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Scrambler has been scrambling!!!</vt:lpstr>
      <vt:lpstr>Words ending 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2025-12-08T17:17:19Z</dcterms:modified>
</cp:coreProperties>
</file>