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1"/>
  </p:notesMasterIdLst>
  <p:sldIdLst>
    <p:sldId id="410" r:id="rId2"/>
    <p:sldId id="409" r:id="rId3"/>
    <p:sldId id="361" r:id="rId4"/>
    <p:sldId id="323" r:id="rId5"/>
    <p:sldId id="324" r:id="rId6"/>
    <p:sldId id="379" r:id="rId7"/>
    <p:sldId id="384" r:id="rId8"/>
    <p:sldId id="385" r:id="rId9"/>
    <p:sldId id="386" r:id="rId10"/>
    <p:sldId id="387" r:id="rId11"/>
    <p:sldId id="388" r:id="rId12"/>
    <p:sldId id="389" r:id="rId13"/>
    <p:sldId id="390" r:id="rId14"/>
    <p:sldId id="391" r:id="rId15"/>
    <p:sldId id="392" r:id="rId16"/>
    <p:sldId id="393" r:id="rId17"/>
    <p:sldId id="394" r:id="rId18"/>
    <p:sldId id="395" r:id="rId19"/>
    <p:sldId id="396" r:id="rId20"/>
    <p:sldId id="397" r:id="rId21"/>
    <p:sldId id="398" r:id="rId22"/>
    <p:sldId id="399" r:id="rId23"/>
    <p:sldId id="400" r:id="rId24"/>
    <p:sldId id="401" r:id="rId25"/>
    <p:sldId id="371" r:id="rId26"/>
    <p:sldId id="372" r:id="rId27"/>
    <p:sldId id="362" r:id="rId28"/>
    <p:sldId id="363" r:id="rId29"/>
    <p:sldId id="270" r:id="rId30"/>
  </p:sldIdLst>
  <p:sldSz cx="12192000" cy="6858000"/>
  <p:notesSz cx="6858000" cy="9144000"/>
  <p:embeddedFontLst>
    <p:embeddedFont>
      <p:font typeface="Andika" panose="02000000000000000000" pitchFamily="2" charset="0"/>
      <p:regular r:id="rId32"/>
      <p:bold r:id="rId33"/>
      <p:italic r:id="rId34"/>
      <p:boldItalic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F90C26A-EC2E-4493-BAD4-E2A1D150A114}" v="2" dt="2025-12-08T17:17:26.32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17:27.585" v="2" actId="47"/>
      <pc:docMkLst>
        <pc:docMk/>
      </pc:docMkLst>
      <pc:sldChg chg="addSp modSp modAnim">
        <pc:chgData name="Glen Jones" userId="e846aaca-4b24-4b13-b0d0-f2308e16b284" providerId="ADAL" clId="{ED47ACC3-9597-4D89-A1DC-43CF280EF274}" dt="2025-12-08T17:15:59.031" v="0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7:15:59.031" v="0"/>
          <ac:spMkLst>
            <pc:docMk/>
            <pc:sldMk cId="0" sldId="270"/>
            <ac:spMk id="2" creationId="{886D15C4-18A1-041E-8EB3-03AC53ED7966}"/>
          </ac:spMkLst>
        </pc:spChg>
      </pc:sldChg>
      <pc:sldChg chg="del">
        <pc:chgData name="Glen Jones" userId="e846aaca-4b24-4b13-b0d0-f2308e16b284" providerId="ADAL" clId="{ED47ACC3-9597-4D89-A1DC-43CF280EF274}" dt="2025-12-08T17:17:27.585" v="2" actId="47"/>
        <pc:sldMkLst>
          <pc:docMk/>
          <pc:sldMk cId="1786692998" sldId="360"/>
        </pc:sldMkLst>
      </pc:sldChg>
      <pc:sldChg chg="add">
        <pc:chgData name="Glen Jones" userId="e846aaca-4b24-4b13-b0d0-f2308e16b284" providerId="ADAL" clId="{ED47ACC3-9597-4D89-A1DC-43CF280EF274}" dt="2025-12-08T17:17:26.325" v="1"/>
        <pc:sldMkLst>
          <pc:docMk/>
          <pc:sldMk cId="461087981" sldId="41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EAB34F-5A13-A320-D6DE-33D41F742F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64915978-F0E1-40C6-72DE-15D68C3A03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55C67D9-FD94-FF8B-3ABA-CB854D4C7F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3304672"/>
              </p:ext>
            </p:extLst>
          </p:nvPr>
        </p:nvGraphicFramePr>
        <p:xfrm>
          <a:off x="2024463" y="1369790"/>
          <a:ext cx="8008845" cy="52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6065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</a:tblGrid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9587093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5573708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918733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A35C5962-603C-260B-C1FA-9DE336D47A2D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2.	Body part at the top of your arm.</a:t>
            </a:r>
          </a:p>
        </p:txBody>
      </p:sp>
    </p:spTree>
    <p:extLst>
      <p:ext uri="{BB962C8B-B14F-4D97-AF65-F5344CB8AC3E}">
        <p14:creationId xmlns:p14="http://schemas.microsoft.com/office/powerpoint/2010/main" val="3682189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2581A8-7BCA-5EE2-BEB3-945C0199AC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FFF9F498-4B69-4231-4B04-7491347501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EF87AFA-DD97-340E-1ACC-A8661BAB96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1649553"/>
              </p:ext>
            </p:extLst>
          </p:nvPr>
        </p:nvGraphicFramePr>
        <p:xfrm>
          <a:off x="2024463" y="1369790"/>
          <a:ext cx="8008845" cy="52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6065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</a:tblGrid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9587093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5573708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918733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54B7FF8A-6F9C-845D-70BA-CF8EC677119C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3.	We write on thin sheets of this. </a:t>
            </a:r>
          </a:p>
        </p:txBody>
      </p:sp>
    </p:spTree>
    <p:extLst>
      <p:ext uri="{BB962C8B-B14F-4D97-AF65-F5344CB8AC3E}">
        <p14:creationId xmlns:p14="http://schemas.microsoft.com/office/powerpoint/2010/main" val="1575156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C6023-CC81-D595-1832-CA55EC5E63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16E568F5-CC9B-EAC8-ED82-3712EA21A0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F706894-CC5C-2FBD-8682-9B39F5A602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6346146"/>
              </p:ext>
            </p:extLst>
          </p:nvPr>
        </p:nvGraphicFramePr>
        <p:xfrm>
          <a:off x="2024463" y="1369790"/>
          <a:ext cx="8008845" cy="52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6065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</a:tblGrid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9587093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5573708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918733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54D1F89F-6D78-7C51-F946-A8782FEFEC99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3.	We write on thin sheets of this. </a:t>
            </a:r>
          </a:p>
        </p:txBody>
      </p:sp>
    </p:spTree>
    <p:extLst>
      <p:ext uri="{BB962C8B-B14F-4D97-AF65-F5344CB8AC3E}">
        <p14:creationId xmlns:p14="http://schemas.microsoft.com/office/powerpoint/2010/main" val="272467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E89B09-B0B5-9CF4-4CAA-9EDA522007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94EF5189-A8B8-874D-20AC-447179D70D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899A9D3-32CE-D14F-28EA-61F52F78EACF}"/>
              </a:ext>
            </a:extLst>
          </p:cNvPr>
          <p:cNvGraphicFramePr>
            <a:graphicFrameLocks noGrp="1"/>
          </p:cNvGraphicFramePr>
          <p:nvPr/>
        </p:nvGraphicFramePr>
        <p:xfrm>
          <a:off x="2024463" y="1369790"/>
          <a:ext cx="8008845" cy="52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6065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</a:tblGrid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9587093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5573708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918733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A9F9C5C5-2B67-3A3C-B984-4C7E8D81180A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4.	Nothing e_ _ _ _ seemed to bother him. </a:t>
            </a:r>
          </a:p>
        </p:txBody>
      </p:sp>
    </p:spTree>
    <p:extLst>
      <p:ext uri="{BB962C8B-B14F-4D97-AF65-F5344CB8AC3E}">
        <p14:creationId xmlns:p14="http://schemas.microsoft.com/office/powerpoint/2010/main" val="776580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09B26D-C7E4-87B9-5177-B635B79C94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30AB4BE2-D3E3-4E1B-E1A0-1AEA0EB228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6743B46-1C46-998F-FBC6-9EBB487F97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5799723"/>
              </p:ext>
            </p:extLst>
          </p:nvPr>
        </p:nvGraphicFramePr>
        <p:xfrm>
          <a:off x="2024463" y="1369790"/>
          <a:ext cx="8008845" cy="52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6065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</a:tblGrid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9587093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5573708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918733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A377250C-D2C4-3770-A273-6DD93B94856B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4.	Nothing e_ _ _ _ seemed to bother him. </a:t>
            </a:r>
          </a:p>
        </p:txBody>
      </p:sp>
    </p:spTree>
    <p:extLst>
      <p:ext uri="{BB962C8B-B14F-4D97-AF65-F5344CB8AC3E}">
        <p14:creationId xmlns:p14="http://schemas.microsoft.com/office/powerpoint/2010/main" val="6363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B1B56D-A360-6BC8-50B9-4CCA116362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7D99F2B7-3593-F53E-00C0-9022DBA3D9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24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6EC22F8-B262-F4E9-CCE0-7199132D197E}"/>
              </a:ext>
            </a:extLst>
          </p:cNvPr>
          <p:cNvGraphicFramePr>
            <a:graphicFrameLocks noGrp="1"/>
          </p:cNvGraphicFramePr>
          <p:nvPr/>
        </p:nvGraphicFramePr>
        <p:xfrm>
          <a:off x="2024463" y="1369790"/>
          <a:ext cx="8008845" cy="52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6065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</a:tblGrid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9587093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5573708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918733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1B140728-1848-0775-CB16-75B3EF639BAF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5.	When asked a question, you give the a_ _ _ _ _.</a:t>
            </a:r>
          </a:p>
        </p:txBody>
      </p:sp>
    </p:spTree>
    <p:extLst>
      <p:ext uri="{BB962C8B-B14F-4D97-AF65-F5344CB8AC3E}">
        <p14:creationId xmlns:p14="http://schemas.microsoft.com/office/powerpoint/2010/main" val="1589748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C37A40-E3D7-F8E9-36B6-FB0DFC1D85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CC017645-6EAC-17C0-ABED-B8D3A9C4E1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24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118B069-97DD-F9A7-2BB8-70C1E50B0F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6475341"/>
              </p:ext>
            </p:extLst>
          </p:nvPr>
        </p:nvGraphicFramePr>
        <p:xfrm>
          <a:off x="2024463" y="1369790"/>
          <a:ext cx="8008845" cy="52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6065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</a:tblGrid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9587093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5573708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918733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45DBB705-64A2-BF10-AD2A-ABF0F5C3B846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5.	When asked a question, you give the a_ _ _ _ _.</a:t>
            </a:r>
          </a:p>
        </p:txBody>
      </p:sp>
    </p:spTree>
    <p:extLst>
      <p:ext uri="{BB962C8B-B14F-4D97-AF65-F5344CB8AC3E}">
        <p14:creationId xmlns:p14="http://schemas.microsoft.com/office/powerpoint/2010/main" val="1192808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F757F8-1AB3-618C-AF39-261CB6A9BB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E4BBABC-EABC-07A3-4EDA-C77A12E6A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24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CF3C5D1-F116-B69E-076E-A603146CE677}"/>
              </a:ext>
            </a:extLst>
          </p:cNvPr>
          <p:cNvGraphicFramePr>
            <a:graphicFrameLocks noGrp="1"/>
          </p:cNvGraphicFramePr>
          <p:nvPr/>
        </p:nvGraphicFramePr>
        <p:xfrm>
          <a:off x="2024463" y="1369790"/>
          <a:ext cx="8008845" cy="52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6065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</a:tblGrid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9587093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5573708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918733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1472D130-2E4D-3A73-2BF3-DAC052F33BB5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6.	An electronic device; laptop or desktop. </a:t>
            </a:r>
          </a:p>
        </p:txBody>
      </p:sp>
    </p:spTree>
    <p:extLst>
      <p:ext uri="{BB962C8B-B14F-4D97-AF65-F5344CB8AC3E}">
        <p14:creationId xmlns:p14="http://schemas.microsoft.com/office/powerpoint/2010/main" val="2808169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13E959-510D-4557-7332-3C03348A06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8EFF6930-7B63-E418-52EB-3E12BA19E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24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1FE4A38-968A-DE08-B289-E5EADA0919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7303558"/>
              </p:ext>
            </p:extLst>
          </p:nvPr>
        </p:nvGraphicFramePr>
        <p:xfrm>
          <a:off x="2024463" y="1369790"/>
          <a:ext cx="8008845" cy="52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6065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</a:tblGrid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9587093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5573708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918733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4109028-4BED-14AF-6A5D-C65997B83ED4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6.	An electronic device; laptop or desktop. </a:t>
            </a:r>
          </a:p>
        </p:txBody>
      </p:sp>
    </p:spTree>
    <p:extLst>
      <p:ext uri="{BB962C8B-B14F-4D97-AF65-F5344CB8AC3E}">
        <p14:creationId xmlns:p14="http://schemas.microsoft.com/office/powerpoint/2010/main" val="73155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C86A3A-EC55-0615-B5AE-21699F1B7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2E81ED31-F62F-B7D7-A282-600F7B5002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24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0C5491A-9332-AF5A-1CD3-DAC47F9740F3}"/>
              </a:ext>
            </a:extLst>
          </p:cNvPr>
          <p:cNvGraphicFramePr>
            <a:graphicFrameLocks noGrp="1"/>
          </p:cNvGraphicFramePr>
          <p:nvPr/>
        </p:nvGraphicFramePr>
        <p:xfrm>
          <a:off x="2024463" y="1369790"/>
          <a:ext cx="8008845" cy="52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6065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</a:tblGrid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9587093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5573708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918733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1E76CDBA-D2AB-BD0A-F0E9-F3C35CA48A59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7.	Not this one, the o_ _ _ _ one. </a:t>
            </a:r>
          </a:p>
        </p:txBody>
      </p:sp>
    </p:spTree>
    <p:extLst>
      <p:ext uri="{BB962C8B-B14F-4D97-AF65-F5344CB8AC3E}">
        <p14:creationId xmlns:p14="http://schemas.microsoft.com/office/powerpoint/2010/main" val="2797391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" name="Picture 4" descr="A person's arm with a tattoo&#10;&#10;AI-generated content may be incorrect.">
            <a:extLst>
              <a:ext uri="{FF2B5EF4-FFF2-40B4-BE49-F238E27FC236}">
                <a16:creationId xmlns:a16="http://schemas.microsoft.com/office/drawing/2014/main" id="{1CB7C943-B99A-3099-BB4B-08B3EBB991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8658" y="1562284"/>
            <a:ext cx="6814684" cy="5158885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601734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78FA90-5CA5-49B6-61E1-1C2F180EF2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4FD416D0-5A4A-7656-BA63-CB7429E3A5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24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4562D51-5082-C235-731E-9ED57EDDEC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582243"/>
              </p:ext>
            </p:extLst>
          </p:nvPr>
        </p:nvGraphicFramePr>
        <p:xfrm>
          <a:off x="2024463" y="1369790"/>
          <a:ext cx="8008845" cy="52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6065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</a:tblGrid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9587093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5573708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918733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A44BEDC7-1189-287C-F37E-767F7D5E34D5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7.	Not this one, the o_ _ _ _ one. </a:t>
            </a:r>
          </a:p>
        </p:txBody>
      </p:sp>
    </p:spTree>
    <p:extLst>
      <p:ext uri="{BB962C8B-B14F-4D97-AF65-F5344CB8AC3E}">
        <p14:creationId xmlns:p14="http://schemas.microsoft.com/office/powerpoint/2010/main" val="875989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D08E69-2F14-E3A7-7317-450BDE480C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22D17588-FBCB-FB74-0733-8437C01FA6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24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00A6ACF-FD3D-5A75-5DB0-A6C6742F2138}"/>
              </a:ext>
            </a:extLst>
          </p:cNvPr>
          <p:cNvGraphicFramePr>
            <a:graphicFrameLocks noGrp="1"/>
          </p:cNvGraphicFramePr>
          <p:nvPr/>
        </p:nvGraphicFramePr>
        <p:xfrm>
          <a:off x="2024463" y="1369790"/>
          <a:ext cx="8008845" cy="52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6065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</a:tblGrid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9587093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5573708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918733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7DA5F18-693F-CF5F-505D-EC7198230C47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8.	Not ever.</a:t>
            </a:r>
          </a:p>
        </p:txBody>
      </p:sp>
    </p:spTree>
    <p:extLst>
      <p:ext uri="{BB962C8B-B14F-4D97-AF65-F5344CB8AC3E}">
        <p14:creationId xmlns:p14="http://schemas.microsoft.com/office/powerpoint/2010/main" val="4219945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197386-BC79-3E90-ABB2-A2D9C82EB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9D9919B-83FE-FDC1-1964-B823300660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24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414B0B6-6144-5C65-A4D1-A77A436B24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8263082"/>
              </p:ext>
            </p:extLst>
          </p:nvPr>
        </p:nvGraphicFramePr>
        <p:xfrm>
          <a:off x="2024463" y="1369790"/>
          <a:ext cx="8008845" cy="52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6065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</a:tblGrid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9587093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5573708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918733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77CD5705-FA3A-DD8A-379A-24781EB47B93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8.	Not ever.</a:t>
            </a:r>
          </a:p>
        </p:txBody>
      </p:sp>
    </p:spTree>
    <p:extLst>
      <p:ext uri="{BB962C8B-B14F-4D97-AF65-F5344CB8AC3E}">
        <p14:creationId xmlns:p14="http://schemas.microsoft.com/office/powerpoint/2010/main" val="266874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3901DD-F38B-4AE3-8050-02F109BB9E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9944ED3C-D110-1E07-39C9-5817C9523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24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423BC8E-E77E-C3A5-70A8-C1B3DEBC78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910960"/>
              </p:ext>
            </p:extLst>
          </p:nvPr>
        </p:nvGraphicFramePr>
        <p:xfrm>
          <a:off x="2024463" y="1369790"/>
          <a:ext cx="8008845" cy="52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6065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</a:tblGrid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9587093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5573708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918733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F45E83A2-F0F8-411D-0C42-BA419ECE6600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9.	Opposite of before. </a:t>
            </a:r>
          </a:p>
        </p:txBody>
      </p:sp>
    </p:spTree>
    <p:extLst>
      <p:ext uri="{BB962C8B-B14F-4D97-AF65-F5344CB8AC3E}">
        <p14:creationId xmlns:p14="http://schemas.microsoft.com/office/powerpoint/2010/main" val="3692539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7A9C5D-DA49-9339-1462-4C12F12497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8AE8C6B1-3DA7-88EE-41A2-DB1AF4B17E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24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A9F8C0F-DCF2-52F2-FC0E-CADF2817A9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237469"/>
              </p:ext>
            </p:extLst>
          </p:nvPr>
        </p:nvGraphicFramePr>
        <p:xfrm>
          <a:off x="2024463" y="1369790"/>
          <a:ext cx="8008845" cy="52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6065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</a:tblGrid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9587093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5573708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918733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688B8C1-F79F-758D-A139-3D5D1C3D9B5C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9.	Opposite of before. </a:t>
            </a:r>
          </a:p>
        </p:txBody>
      </p:sp>
    </p:spTree>
    <p:extLst>
      <p:ext uri="{BB962C8B-B14F-4D97-AF65-F5344CB8AC3E}">
        <p14:creationId xmlns:p14="http://schemas.microsoft.com/office/powerpoint/2010/main" val="104318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Emile always considered himself a true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believar in the powar of knowledge.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Emile always considered himself a true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believer in the power of knowledge.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Emile always considered himself a true </a:t>
            </a:r>
          </a:p>
          <a:p>
            <a:pPr algn="ctr"/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believer</a:t>
            </a:r>
            <a:r>
              <a:rPr lang="en-GB" sz="3200" dirty="0">
                <a:solidFill>
                  <a:schemeClr val="bg1"/>
                </a:solidFill>
              </a:rPr>
              <a:t> in 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power</a:t>
            </a:r>
            <a:r>
              <a:rPr lang="en-GB" sz="3200" dirty="0">
                <a:solidFill>
                  <a:schemeClr val="bg1"/>
                </a:solidFill>
              </a:rPr>
              <a:t> of knowledge. </a:t>
            </a:r>
          </a:p>
        </p:txBody>
      </p:sp>
    </p:spTree>
    <p:extLst>
      <p:ext uri="{BB962C8B-B14F-4D97-AF65-F5344CB8AC3E}">
        <p14:creationId xmlns:p14="http://schemas.microsoft.com/office/powerpoint/2010/main" val="155862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962BBA-DF46-BE1E-69E1-B3BE1AD130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3129E0CD-3EF9-66D7-817B-1687ECE6EE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9F85BED9-C949-E7DA-6429-9798C0E832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858EFE14-2C9B-B73C-F96C-0EE4E186753E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D47D82F3-A651-7E8D-E3AF-A3A6320B839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D943073-D4C4-7DA6-6429-77329D27927F}"/>
              </a:ext>
            </a:extLst>
          </p:cNvPr>
          <p:cNvSpPr txBox="1"/>
          <p:nvPr/>
        </p:nvSpPr>
        <p:spPr>
          <a:xfrm>
            <a:off x="272167" y="2218060"/>
            <a:ext cx="114715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“I've nevar met a more curious charactar than you."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52FC344-A002-F535-9926-CF1AA83ED772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E11A09C-C943-CF5A-3C55-06A2B0FCA8AF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E56826BC-B166-C770-4013-52E5E3B419CB}"/>
              </a:ext>
            </a:extLst>
          </p:cNvPr>
          <p:cNvSpPr txBox="1"/>
          <p:nvPr/>
        </p:nvSpPr>
        <p:spPr>
          <a:xfrm>
            <a:off x="272167" y="3845543"/>
            <a:ext cx="11471564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“I've never met a more curious character than you."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14B7682-69C8-3A66-0F9D-A4C22DF63609}"/>
              </a:ext>
            </a:extLst>
          </p:cNvPr>
          <p:cNvSpPr txBox="1"/>
          <p:nvPr/>
        </p:nvSpPr>
        <p:spPr>
          <a:xfrm>
            <a:off x="272167" y="5230154"/>
            <a:ext cx="114715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“I've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never</a:t>
            </a:r>
            <a:r>
              <a:rPr lang="en-GB" sz="3200" dirty="0">
                <a:solidFill>
                  <a:schemeClr val="bg1"/>
                </a:solidFill>
              </a:rPr>
              <a:t> met a more curious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character</a:t>
            </a:r>
            <a:r>
              <a:rPr lang="en-GB" sz="3200" dirty="0">
                <a:solidFill>
                  <a:schemeClr val="bg1"/>
                </a:solidFill>
              </a:rPr>
              <a:t> than you."</a:t>
            </a:r>
          </a:p>
        </p:txBody>
      </p:sp>
    </p:spTree>
    <p:extLst>
      <p:ext uri="{BB962C8B-B14F-4D97-AF65-F5344CB8AC3E}">
        <p14:creationId xmlns:p14="http://schemas.microsoft.com/office/powerpoint/2010/main" val="2171074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53E54699-5879-44D6-0B3D-1AD5F32990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write 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three sentences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, each sentence using 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three words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from below?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5110" y="4719445"/>
            <a:ext cx="1484859" cy="1913138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48CC6085-1454-3E8C-5A88-E3AFA15A1BBB}"/>
              </a:ext>
            </a:extLst>
          </p:cNvPr>
          <p:cNvSpPr txBox="1">
            <a:spLocks/>
          </p:cNvSpPr>
          <p:nvPr/>
        </p:nvSpPr>
        <p:spPr>
          <a:xfrm>
            <a:off x="2017359" y="243126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rememb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2215BF0-5F38-97E9-06F4-5328A5FC3C6E}"/>
              </a:ext>
            </a:extLst>
          </p:cNvPr>
          <p:cNvSpPr txBox="1">
            <a:spLocks/>
          </p:cNvSpPr>
          <p:nvPr/>
        </p:nvSpPr>
        <p:spPr>
          <a:xfrm>
            <a:off x="4867860" y="243126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believ</a:t>
            </a:r>
            <a:r>
              <a:rPr lang="en-GB" sz="40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98737EE-7E8F-096C-35E5-96094053F3F0}"/>
              </a:ext>
            </a:extLst>
          </p:cNvPr>
          <p:cNvSpPr txBox="1">
            <a:spLocks/>
          </p:cNvSpPr>
          <p:nvPr/>
        </p:nvSpPr>
        <p:spPr>
          <a:xfrm>
            <a:off x="7717983" y="243126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answ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endParaRPr lang="en-GB" sz="28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FA20627-971C-A831-A1EC-5E36294C404E}"/>
              </a:ext>
            </a:extLst>
          </p:cNvPr>
          <p:cNvSpPr txBox="1">
            <a:spLocks/>
          </p:cNvSpPr>
          <p:nvPr/>
        </p:nvSpPr>
        <p:spPr>
          <a:xfrm>
            <a:off x="6263650" y="3591275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should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7983C5A-0F2F-39B4-7185-834C80936A5A}"/>
              </a:ext>
            </a:extLst>
          </p:cNvPr>
          <p:cNvSpPr txBox="1">
            <a:spLocks/>
          </p:cNvSpPr>
          <p:nvPr/>
        </p:nvSpPr>
        <p:spPr>
          <a:xfrm>
            <a:off x="3546954" y="3591276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consid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162F8A6B-49EF-B1E7-5F34-665586CB7B23}"/>
              </a:ext>
            </a:extLst>
          </p:cNvPr>
          <p:cNvSpPr txBox="1">
            <a:spLocks/>
          </p:cNvSpPr>
          <p:nvPr/>
        </p:nvSpPr>
        <p:spPr>
          <a:xfrm>
            <a:off x="1997480" y="4748709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aft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2A622D8-82C6-4E2B-55CB-01DF9FE533CF}"/>
              </a:ext>
            </a:extLst>
          </p:cNvPr>
          <p:cNvSpPr txBox="1">
            <a:spLocks/>
          </p:cNvSpPr>
          <p:nvPr/>
        </p:nvSpPr>
        <p:spPr>
          <a:xfrm>
            <a:off x="4847981" y="4748709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comput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C867B62-FF42-A620-644C-4DC57717F919}"/>
              </a:ext>
            </a:extLst>
          </p:cNvPr>
          <p:cNvSpPr txBox="1">
            <a:spLocks/>
          </p:cNvSpPr>
          <p:nvPr/>
        </p:nvSpPr>
        <p:spPr>
          <a:xfrm>
            <a:off x="7698104" y="4748709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oth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</a:p>
        </p:txBody>
      </p:sp>
    </p:spTree>
    <p:extLst>
      <p:ext uri="{BB962C8B-B14F-4D97-AF65-F5344CB8AC3E}">
        <p14:creationId xmlns:p14="http://schemas.microsoft.com/office/powerpoint/2010/main" val="1436747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9518375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SY4T3AW4L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SY4T3AW4P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SY4T3AW4S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SY4T3AW4F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SY4T3AW4A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SY4T3AW4Sa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SY4T3AW4Fe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759D3B25-21DC-7E37-A9D9-2D09A6C4FA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DBCD40E9-A217-EFAE-5442-5D22A063564E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Picture 12" descr="A picture containing text&#10;&#10;Description automatically generated">
            <a:extLst>
              <a:ext uri="{FF2B5EF4-FFF2-40B4-BE49-F238E27FC236}">
                <a16:creationId xmlns:a16="http://schemas.microsoft.com/office/drawing/2014/main" id="{666DF009-51E3-DA69-5DCF-97992FDE2A3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4300" y="1650973"/>
            <a:ext cx="3363620" cy="4612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1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.	remember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believer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answer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consider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shoulder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after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2747" y="1650973"/>
            <a:ext cx="3363620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computer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character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other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never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11.	paper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12.	ever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7F189E3-6A53-8F27-B2C3-EBA5B7E701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886D15C4-18A1-041E-8EB3-03AC53ED796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BA283EF-BE7C-B754-F932-05A3F3896D2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6541B61C-B228-914D-0BC5-E0C526DFB60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5048E0FA-D67B-F597-398A-D9E6119A374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96E81B25-2A06-0916-452B-1F264A5FB4A2}"/>
              </a:ext>
            </a:extLst>
          </p:cNvPr>
          <p:cNvSpPr txBox="1">
            <a:spLocks/>
          </p:cNvSpPr>
          <p:nvPr/>
        </p:nvSpPr>
        <p:spPr>
          <a:xfrm>
            <a:off x="1428406" y="2557387"/>
            <a:ext cx="9144000" cy="129139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Words ending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A8A00BA-90BA-85AF-B0CB-A2DF3025459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92968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576 0.5745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81" y="2872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346 -0.0659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80" y="-3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B31C3110-3E86-C84B-68E9-C959E1DF32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spot any pattern?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2017359" y="243126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remember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5506" y="355846"/>
            <a:ext cx="1484859" cy="191313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CF0F9C14-BF15-E6F7-24FD-D4D89EE760B1}"/>
              </a:ext>
            </a:extLst>
          </p:cNvPr>
          <p:cNvSpPr txBox="1">
            <a:spLocks/>
          </p:cNvSpPr>
          <p:nvPr/>
        </p:nvSpPr>
        <p:spPr>
          <a:xfrm>
            <a:off x="4867860" y="243126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believer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7D54F7B-B7F7-CBD9-899F-085680BD11C5}"/>
              </a:ext>
            </a:extLst>
          </p:cNvPr>
          <p:cNvSpPr txBox="1">
            <a:spLocks/>
          </p:cNvSpPr>
          <p:nvPr/>
        </p:nvSpPr>
        <p:spPr>
          <a:xfrm>
            <a:off x="7717983" y="243126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answer</a:t>
            </a:r>
            <a:endParaRPr lang="en-GB" sz="28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E44266C-A5A4-558B-0D11-77C86DCFB57E}"/>
              </a:ext>
            </a:extLst>
          </p:cNvPr>
          <p:cNvSpPr txBox="1">
            <a:spLocks/>
          </p:cNvSpPr>
          <p:nvPr/>
        </p:nvSpPr>
        <p:spPr>
          <a:xfrm>
            <a:off x="6263650" y="3591275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shoulder</a:t>
            </a:r>
            <a:endParaRPr lang="en-GB" sz="36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A1BF909-D43F-E158-6A98-F3D705675707}"/>
              </a:ext>
            </a:extLst>
          </p:cNvPr>
          <p:cNvSpPr txBox="1">
            <a:spLocks/>
          </p:cNvSpPr>
          <p:nvPr/>
        </p:nvSpPr>
        <p:spPr>
          <a:xfrm>
            <a:off x="3546954" y="3591276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consider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9FAE944-E447-DF7C-AF97-5AC0004C75EF}"/>
              </a:ext>
            </a:extLst>
          </p:cNvPr>
          <p:cNvSpPr txBox="1">
            <a:spLocks/>
          </p:cNvSpPr>
          <p:nvPr/>
        </p:nvSpPr>
        <p:spPr>
          <a:xfrm>
            <a:off x="1997480" y="4748709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after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F874293-452B-33BD-13A8-5D402B564D7F}"/>
              </a:ext>
            </a:extLst>
          </p:cNvPr>
          <p:cNvSpPr txBox="1">
            <a:spLocks/>
          </p:cNvSpPr>
          <p:nvPr/>
        </p:nvSpPr>
        <p:spPr>
          <a:xfrm>
            <a:off x="4847981" y="4748709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computer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C64F40E-DC54-CC8A-AC78-380D432FA763}"/>
              </a:ext>
            </a:extLst>
          </p:cNvPr>
          <p:cNvSpPr txBox="1">
            <a:spLocks/>
          </p:cNvSpPr>
          <p:nvPr/>
        </p:nvSpPr>
        <p:spPr>
          <a:xfrm>
            <a:off x="7698104" y="4748709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other</a:t>
            </a:r>
            <a:endParaRPr lang="en-GB" sz="36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4488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4" grpId="0" animBg="1"/>
      <p:bldP spid="15" grpId="0" animBg="1"/>
      <p:bldP spid="10" grpId="0" animBg="1"/>
      <p:bldP spid="12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53E54699-5879-44D6-0B3D-1AD5F32990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All the words end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er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5506" y="355846"/>
            <a:ext cx="1484859" cy="1913138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48CC6085-1454-3E8C-5A88-E3AFA15A1BBB}"/>
              </a:ext>
            </a:extLst>
          </p:cNvPr>
          <p:cNvSpPr txBox="1">
            <a:spLocks/>
          </p:cNvSpPr>
          <p:nvPr/>
        </p:nvSpPr>
        <p:spPr>
          <a:xfrm>
            <a:off x="2017359" y="243126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rememb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2215BF0-5F38-97E9-06F4-5328A5FC3C6E}"/>
              </a:ext>
            </a:extLst>
          </p:cNvPr>
          <p:cNvSpPr txBox="1">
            <a:spLocks/>
          </p:cNvSpPr>
          <p:nvPr/>
        </p:nvSpPr>
        <p:spPr>
          <a:xfrm>
            <a:off x="4867860" y="243126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believ</a:t>
            </a:r>
            <a:r>
              <a:rPr lang="en-GB" sz="40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98737EE-7E8F-096C-35E5-96094053F3F0}"/>
              </a:ext>
            </a:extLst>
          </p:cNvPr>
          <p:cNvSpPr txBox="1">
            <a:spLocks/>
          </p:cNvSpPr>
          <p:nvPr/>
        </p:nvSpPr>
        <p:spPr>
          <a:xfrm>
            <a:off x="7717983" y="243126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answ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endParaRPr lang="en-GB" sz="28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FA20627-971C-A831-A1EC-5E36294C404E}"/>
              </a:ext>
            </a:extLst>
          </p:cNvPr>
          <p:cNvSpPr txBox="1">
            <a:spLocks/>
          </p:cNvSpPr>
          <p:nvPr/>
        </p:nvSpPr>
        <p:spPr>
          <a:xfrm>
            <a:off x="6263650" y="3591275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should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7983C5A-0F2F-39B4-7185-834C80936A5A}"/>
              </a:ext>
            </a:extLst>
          </p:cNvPr>
          <p:cNvSpPr txBox="1">
            <a:spLocks/>
          </p:cNvSpPr>
          <p:nvPr/>
        </p:nvSpPr>
        <p:spPr>
          <a:xfrm>
            <a:off x="3546954" y="3591276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consid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162F8A6B-49EF-B1E7-5F34-665586CB7B23}"/>
              </a:ext>
            </a:extLst>
          </p:cNvPr>
          <p:cNvSpPr txBox="1">
            <a:spLocks/>
          </p:cNvSpPr>
          <p:nvPr/>
        </p:nvSpPr>
        <p:spPr>
          <a:xfrm>
            <a:off x="1997480" y="4748709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aft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2A622D8-82C6-4E2B-55CB-01DF9FE533CF}"/>
              </a:ext>
            </a:extLst>
          </p:cNvPr>
          <p:cNvSpPr txBox="1">
            <a:spLocks/>
          </p:cNvSpPr>
          <p:nvPr/>
        </p:nvSpPr>
        <p:spPr>
          <a:xfrm>
            <a:off x="4847981" y="4748709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comput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C867B62-FF42-A620-644C-4DC57717F919}"/>
              </a:ext>
            </a:extLst>
          </p:cNvPr>
          <p:cNvSpPr txBox="1">
            <a:spLocks/>
          </p:cNvSpPr>
          <p:nvPr/>
        </p:nvSpPr>
        <p:spPr>
          <a:xfrm>
            <a:off x="7698104" y="4748709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oth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</a:p>
        </p:txBody>
      </p:sp>
    </p:spTree>
    <p:extLst>
      <p:ext uri="{BB962C8B-B14F-4D97-AF65-F5344CB8AC3E}">
        <p14:creationId xmlns:p14="http://schemas.microsoft.com/office/powerpoint/2010/main" val="10371896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>
                <a:solidFill>
                  <a:schemeClr val="bg1"/>
                </a:solidFill>
              </a:rPr>
              <a:t>Click the words to reveal the answers. </a:t>
            </a:r>
            <a:endParaRPr lang="en-GB" sz="2600" b="1" u="sng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76248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954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player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954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faster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587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answer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954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quicker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954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shoulder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587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stronger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587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computer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2587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better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809464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 (comparative)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7960806" y="2458046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954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paper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2587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higher</a:t>
            </a:r>
          </a:p>
        </p:txBody>
      </p:sp>
      <p:pic>
        <p:nvPicPr>
          <p:cNvPr id="10" name="Picture 9" descr="A cartoon character with wings&#10;&#10;Description automatically generated">
            <a:extLst>
              <a:ext uri="{FF2B5EF4-FFF2-40B4-BE49-F238E27FC236}">
                <a16:creationId xmlns:a16="http://schemas.microsoft.com/office/drawing/2014/main" id="{BF4E19AC-A92F-FA41-8C05-29D5C05364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083" y="289166"/>
            <a:ext cx="1502305" cy="2015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59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24922 -0.0152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61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8307 -0.0071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-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66406 -0.1219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03" y="-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8099 -0.0069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45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66549 -0.0152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87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53386 -0.0069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3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24857 0.10949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53164 -0.0150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76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8307 0.0053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53607 -0.01481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97" y="-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02E5B9-2389-F94E-2057-D1283A5A7F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C35DF47-7089-DC2C-71F9-D1E2527EC4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A82A888-648F-70D3-CDF5-18B8338C63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9215086"/>
              </p:ext>
            </p:extLst>
          </p:nvPr>
        </p:nvGraphicFramePr>
        <p:xfrm>
          <a:off x="2024463" y="1369790"/>
          <a:ext cx="8008845" cy="52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6065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</a:tblGrid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9587093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5573708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918733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7E653556-5B42-9FD8-5C34-A428080DB227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1.	Think carefully about something. </a:t>
            </a:r>
          </a:p>
        </p:txBody>
      </p:sp>
    </p:spTree>
    <p:extLst>
      <p:ext uri="{BB962C8B-B14F-4D97-AF65-F5344CB8AC3E}">
        <p14:creationId xmlns:p14="http://schemas.microsoft.com/office/powerpoint/2010/main" val="2375986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F5BC32-92A1-DF79-BAA1-30D84675CF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F47810D-596F-D547-DAB8-E0D0B4ADEF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84D90E9-0E17-A3DF-13B2-C58BC646DB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1637680"/>
              </p:ext>
            </p:extLst>
          </p:nvPr>
        </p:nvGraphicFramePr>
        <p:xfrm>
          <a:off x="2024463" y="1369790"/>
          <a:ext cx="8008845" cy="52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6065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</a:tblGrid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9587093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5573708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918733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0C484977-08C9-58A5-C85F-2AA17E637F83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1.	Think carefully about something. </a:t>
            </a:r>
          </a:p>
        </p:txBody>
      </p:sp>
    </p:spTree>
    <p:extLst>
      <p:ext uri="{BB962C8B-B14F-4D97-AF65-F5344CB8AC3E}">
        <p14:creationId xmlns:p14="http://schemas.microsoft.com/office/powerpoint/2010/main" val="2915811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8B4690-3E90-61AC-63EB-884C845465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CF18F7DD-8262-AC0E-A191-9FF5B774AC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8B6B85D-A9BC-F4F1-228C-A290A79CA776}"/>
              </a:ext>
            </a:extLst>
          </p:cNvPr>
          <p:cNvGraphicFramePr>
            <a:graphicFrameLocks noGrp="1"/>
          </p:cNvGraphicFramePr>
          <p:nvPr/>
        </p:nvGraphicFramePr>
        <p:xfrm>
          <a:off x="2024463" y="1369790"/>
          <a:ext cx="8008845" cy="52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6065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16065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</a:tblGrid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9587093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5573708"/>
                  </a:ext>
                </a:extLst>
              </a:tr>
              <a:tr h="524831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918733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6D2BAEC1-08B1-51A6-D82A-90642FCA0F4F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2.	Body part at the top of your arm.</a:t>
            </a:r>
          </a:p>
        </p:txBody>
      </p:sp>
    </p:spTree>
    <p:extLst>
      <p:ext uri="{BB962C8B-B14F-4D97-AF65-F5344CB8AC3E}">
        <p14:creationId xmlns:p14="http://schemas.microsoft.com/office/powerpoint/2010/main" val="3393559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1571</Words>
  <Application>Microsoft Office PowerPoint</Application>
  <PresentationFormat>Widescreen</PresentationFormat>
  <Paragraphs>948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2" baseType="lpstr">
      <vt:lpstr>Arial</vt:lpstr>
      <vt:lpstr>Andika</vt:lpstr>
      <vt:lpstr>Office Theme</vt:lpstr>
      <vt:lpstr> How to Use this PowerPoint</vt:lpstr>
      <vt:lpstr>Scrambler has been scrambling!!!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36</cp:revision>
  <dcterms:created xsi:type="dcterms:W3CDTF">2022-05-31T09:42:07Z</dcterms:created>
  <dcterms:modified xsi:type="dcterms:W3CDTF">2025-12-08T17:17:29Z</dcterms:modified>
</cp:coreProperties>
</file>