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82" r:id="rId3"/>
    <p:sldId id="274" r:id="rId4"/>
    <p:sldId id="304" r:id="rId5"/>
    <p:sldId id="376" r:id="rId6"/>
    <p:sldId id="281" r:id="rId7"/>
    <p:sldId id="296" r:id="rId8"/>
    <p:sldId id="282" r:id="rId9"/>
    <p:sldId id="308" r:id="rId10"/>
    <p:sldId id="313" r:id="rId11"/>
    <p:sldId id="312" r:id="rId12"/>
    <p:sldId id="311" r:id="rId13"/>
    <p:sldId id="314" r:id="rId14"/>
    <p:sldId id="315" r:id="rId15"/>
    <p:sldId id="307" r:id="rId16"/>
    <p:sldId id="375" r:id="rId17"/>
    <p:sldId id="309" r:id="rId18"/>
    <p:sldId id="317" r:id="rId19"/>
    <p:sldId id="298" r:id="rId20"/>
    <p:sldId id="318" r:id="rId21"/>
    <p:sldId id="374" r:id="rId22"/>
    <p:sldId id="369" r:id="rId23"/>
    <p:sldId id="377" r:id="rId24"/>
    <p:sldId id="361" r:id="rId25"/>
    <p:sldId id="365" r:id="rId26"/>
    <p:sldId id="363" r:id="rId27"/>
    <p:sldId id="277" r:id="rId28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C3F5A6-D221-4918-B417-270ABC48E4BE}" v="2" dt="2025-12-08T17:18:16.8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8:18.440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15:33.344" v="0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7:15:33.344" v="0"/>
          <ac:spMkLst>
            <pc:docMk/>
            <pc:sldMk cId="0" sldId="277"/>
            <ac:spMk id="2" creationId="{BFE2BBE7-6705-8E59-FA2F-120EC0176F6B}"/>
          </ac:spMkLst>
        </pc:spChg>
      </pc:sldChg>
      <pc:sldChg chg="del">
        <pc:chgData name="Glen Jones" userId="e846aaca-4b24-4b13-b0d0-f2308e16b284" providerId="ADAL" clId="{ED47ACC3-9597-4D89-A1DC-43CF280EF274}" dt="2025-12-08T17:18:18.440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18:16.850" v="1"/>
        <pc:sldMkLst>
          <pc:docMk/>
          <pc:sldMk cId="461087981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77293606-8046-3E55-070F-CFD4529469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76870" y="2054758"/>
            <a:ext cx="5436515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weekly 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E114899-63A3-833D-AAAB-DD014AE8B1A3}"/>
              </a:ext>
            </a:extLst>
          </p:cNvPr>
          <p:cNvSpPr txBox="1"/>
          <p:nvPr/>
        </p:nvSpPr>
        <p:spPr>
          <a:xfrm>
            <a:off x="4498961" y="3378197"/>
            <a:ext cx="5038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Every two weeks or twice a week!</a:t>
            </a:r>
          </a:p>
        </p:txBody>
      </p:sp>
    </p:spTree>
    <p:extLst>
      <p:ext uri="{BB962C8B-B14F-4D97-AF65-F5344CB8AC3E}">
        <p14:creationId xmlns:p14="http://schemas.microsoft.com/office/powerpoint/2010/main" val="3994542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3140A0A-E4B4-53B7-5B62-1134EEC45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ennial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3B50C42-D735-564A-FEA6-CE4F7402A998}"/>
              </a:ext>
            </a:extLst>
          </p:cNvPr>
          <p:cNvSpPr txBox="1"/>
          <p:nvPr/>
        </p:nvSpPr>
        <p:spPr>
          <a:xfrm>
            <a:off x="4943341" y="3881846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Enni (like anni) means years.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CF3D79-6DCE-F0A0-A084-C54E1745C8FC}"/>
              </a:ext>
            </a:extLst>
          </p:cNvPr>
          <p:cNvSpPr txBox="1"/>
          <p:nvPr/>
        </p:nvSpPr>
        <p:spPr>
          <a:xfrm>
            <a:off x="4811698" y="4594544"/>
            <a:ext cx="58127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Every two years or twice a year!</a:t>
            </a:r>
          </a:p>
        </p:txBody>
      </p:sp>
    </p:spTree>
    <p:extLst>
      <p:ext uri="{BB962C8B-B14F-4D97-AF65-F5344CB8AC3E}">
        <p14:creationId xmlns:p14="http://schemas.microsoft.com/office/powerpoint/2010/main" val="7091250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F005E0E-D593-9FF0-F8DC-6C00FCCD4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49673" y="1787858"/>
            <a:ext cx="6335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centennial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04" y="276432"/>
            <a:ext cx="4741265" cy="37382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B8091F4-990F-43C4-F43E-7142FD164764}"/>
              </a:ext>
            </a:extLst>
          </p:cNvPr>
          <p:cNvSpPr txBox="1"/>
          <p:nvPr/>
        </p:nvSpPr>
        <p:spPr>
          <a:xfrm>
            <a:off x="5271531" y="2926631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Cent means hundred.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3368EC-1582-D809-2CB5-77F1FFF20FE1}"/>
              </a:ext>
            </a:extLst>
          </p:cNvPr>
          <p:cNvSpPr txBox="1"/>
          <p:nvPr/>
        </p:nvSpPr>
        <p:spPr>
          <a:xfrm>
            <a:off x="5271531" y="3293786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Enni (like anni) means years.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AFA6CD-F3E9-022A-2DE4-E967E4DE836C}"/>
              </a:ext>
            </a:extLst>
          </p:cNvPr>
          <p:cNvSpPr txBox="1"/>
          <p:nvPr/>
        </p:nvSpPr>
        <p:spPr>
          <a:xfrm>
            <a:off x="4653223" y="3845607"/>
            <a:ext cx="5038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Every 200 years!</a:t>
            </a:r>
          </a:p>
        </p:txBody>
      </p:sp>
    </p:spTree>
    <p:extLst>
      <p:ext uri="{BB962C8B-B14F-4D97-AF65-F5344CB8AC3E}">
        <p14:creationId xmlns:p14="http://schemas.microsoft.com/office/powerpoint/2010/main" val="13138643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E455811-11FC-FA58-854C-8954C2420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76870" y="2054758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lingual =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E114899-63A3-833D-AAAB-DD014AE8B1A3}"/>
              </a:ext>
            </a:extLst>
          </p:cNvPr>
          <p:cNvSpPr txBox="1"/>
          <p:nvPr/>
        </p:nvSpPr>
        <p:spPr>
          <a:xfrm>
            <a:off x="4498961" y="3378197"/>
            <a:ext cx="5038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Two languages</a:t>
            </a:r>
          </a:p>
        </p:txBody>
      </p:sp>
    </p:spTree>
    <p:extLst>
      <p:ext uri="{BB962C8B-B14F-4D97-AF65-F5344CB8AC3E}">
        <p14:creationId xmlns:p14="http://schemas.microsoft.com/office/powerpoint/2010/main" val="25789325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21EE239-84C7-1708-E67E-A0363EA784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scuit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DCF3D79-6DCE-F0A0-A084-C54E1745C8FC}"/>
              </a:ext>
            </a:extLst>
          </p:cNvPr>
          <p:cNvSpPr txBox="1"/>
          <p:nvPr/>
        </p:nvSpPr>
        <p:spPr>
          <a:xfrm>
            <a:off x="4811698" y="4151812"/>
            <a:ext cx="5038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Cooked twice!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6DB782-EEAA-DCE9-A51A-ABA44CD95B17}"/>
              </a:ext>
            </a:extLst>
          </p:cNvPr>
          <p:cNvSpPr txBox="1"/>
          <p:nvPr/>
        </p:nvSpPr>
        <p:spPr>
          <a:xfrm>
            <a:off x="4811698" y="3786575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Cui means cook (like cuisine).</a:t>
            </a:r>
          </a:p>
        </p:txBody>
      </p:sp>
    </p:spTree>
    <p:extLst>
      <p:ext uri="{BB962C8B-B14F-4D97-AF65-F5344CB8AC3E}">
        <p14:creationId xmlns:p14="http://schemas.microsoft.com/office/powerpoint/2010/main" val="7634425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B5C63B2-D65F-42BA-A8DC-5D96670FD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logy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graphy	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sphere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life!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6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2907210"/>
            <a:ext cx="763929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“bios” means life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in ancient Greek . 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BC66E80-D6BD-D68A-BF3F-4DC4BA3A0A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1BC2937-ABFE-70C3-7893-D17C59819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418481" y="2027902"/>
            <a:ext cx="6199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bio</a:t>
            </a:r>
            <a:r>
              <a:rPr lang="en-GB" sz="8000" dirty="0">
                <a:solidFill>
                  <a:schemeClr val="bg1"/>
                </a:solidFill>
              </a:rPr>
              <a:t>logy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4573450" cy="360590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6456A82-06D1-14D4-07EC-CB797F98BDD9}"/>
              </a:ext>
            </a:extLst>
          </p:cNvPr>
          <p:cNvSpPr txBox="1"/>
          <p:nvPr/>
        </p:nvSpPr>
        <p:spPr>
          <a:xfrm>
            <a:off x="4368950" y="3244332"/>
            <a:ext cx="332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logy means the study of.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C954A1-6F20-3C22-5B33-C93B91ADF99A}"/>
              </a:ext>
            </a:extLst>
          </p:cNvPr>
          <p:cNvSpPr txBox="1"/>
          <p:nvPr/>
        </p:nvSpPr>
        <p:spPr>
          <a:xfrm>
            <a:off x="4418481" y="4152272"/>
            <a:ext cx="5038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The study of life!</a:t>
            </a:r>
          </a:p>
        </p:txBody>
      </p:sp>
    </p:spTree>
    <p:extLst>
      <p:ext uri="{BB962C8B-B14F-4D97-AF65-F5344CB8AC3E}">
        <p14:creationId xmlns:p14="http://schemas.microsoft.com/office/powerpoint/2010/main" val="4156993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55125FC-1CD2-1769-7695-675B5C1C6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bio</a:t>
            </a:r>
            <a:r>
              <a:rPr lang="en-GB" sz="8000" dirty="0">
                <a:solidFill>
                  <a:schemeClr val="bg1"/>
                </a:solidFill>
              </a:rPr>
              <a:t>graphy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DCF3D79-6DCE-F0A0-A084-C54E1745C8FC}"/>
              </a:ext>
            </a:extLst>
          </p:cNvPr>
          <p:cNvSpPr txBox="1"/>
          <p:nvPr/>
        </p:nvSpPr>
        <p:spPr>
          <a:xfrm>
            <a:off x="4811698" y="4151812"/>
            <a:ext cx="5038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Write about life!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6DB782-EEAA-DCE9-A51A-ABA44CD95B17}"/>
              </a:ext>
            </a:extLst>
          </p:cNvPr>
          <p:cNvSpPr txBox="1"/>
          <p:nvPr/>
        </p:nvSpPr>
        <p:spPr>
          <a:xfrm>
            <a:off x="4811698" y="3786575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Graph means write.</a:t>
            </a:r>
          </a:p>
        </p:txBody>
      </p:sp>
    </p:spTree>
    <p:extLst>
      <p:ext uri="{BB962C8B-B14F-4D97-AF65-F5344CB8AC3E}">
        <p14:creationId xmlns:p14="http://schemas.microsoft.com/office/powerpoint/2010/main" val="25459582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761A5E5-1151-8BE1-E1BB-91870F71E4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26182" y="2179716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bio</a:t>
            </a:r>
            <a:r>
              <a:rPr lang="en-GB" sz="8000" dirty="0">
                <a:solidFill>
                  <a:schemeClr val="bg1"/>
                </a:solidFill>
              </a:rPr>
              <a:t>sphere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909E5F-13AC-9C56-0AF3-5C799873B5B4}"/>
              </a:ext>
            </a:extLst>
          </p:cNvPr>
          <p:cNvSpPr txBox="1"/>
          <p:nvPr/>
        </p:nvSpPr>
        <p:spPr>
          <a:xfrm>
            <a:off x="5126182" y="3381296"/>
            <a:ext cx="4845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area of a planet occupied by living creatures (spherical in shape).</a:t>
            </a:r>
          </a:p>
        </p:txBody>
      </p:sp>
    </p:spTree>
    <p:extLst>
      <p:ext uri="{BB962C8B-B14F-4D97-AF65-F5344CB8AC3E}">
        <p14:creationId xmlns:p14="http://schemas.microsoft.com/office/powerpoint/2010/main" val="976722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470BED-BDCD-FD3E-389B-705364B9CE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20477313-C348-E6E0-CA2D-B21E60CA5C9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5EA7BC-9DCB-FA53-15C6-8FB74D25D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pic>
        <p:nvPicPr>
          <p:cNvPr id="6" name="Picture 5" descr="A sign with a sun on it&#10;&#10;AI-generated content may be incorrect.">
            <a:extLst>
              <a:ext uri="{FF2B5EF4-FFF2-40B4-BE49-F238E27FC236}">
                <a16:creationId xmlns:a16="http://schemas.microsoft.com/office/drawing/2014/main" id="{BA6C6251-0203-84BD-F8B6-968AA1FF66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0349" y="1894411"/>
            <a:ext cx="6591300" cy="4237264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BAC936A1-380A-D7F8-2BEF-1F3BE7230E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6192084-8735-5ED9-50A6-54C511A9F1F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65847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B53E385-7B8A-1ED9-7E2B-410D3C949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418481" y="2027902"/>
            <a:ext cx="6199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bio</a:t>
            </a:r>
            <a:r>
              <a:rPr lang="en-GB" sz="8000" dirty="0">
                <a:solidFill>
                  <a:schemeClr val="bg1"/>
                </a:solidFill>
              </a:rPr>
              <a:t>diversity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4573450" cy="360590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6456A82-06D1-14D4-07EC-CB797F98BDD9}"/>
              </a:ext>
            </a:extLst>
          </p:cNvPr>
          <p:cNvSpPr txBox="1"/>
          <p:nvPr/>
        </p:nvSpPr>
        <p:spPr>
          <a:xfrm>
            <a:off x="4368949" y="3244332"/>
            <a:ext cx="3808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All the difference types of life.</a:t>
            </a:r>
          </a:p>
        </p:txBody>
      </p:sp>
    </p:spTree>
    <p:extLst>
      <p:ext uri="{BB962C8B-B14F-4D97-AF65-F5344CB8AC3E}">
        <p14:creationId xmlns:p14="http://schemas.microsoft.com/office/powerpoint/2010/main" val="446735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bicentennial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31224" y="1932824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The wide variety of living organisms</a:t>
            </a:r>
            <a:br>
              <a:rPr lang="en-GB" sz="2000" dirty="0">
                <a:solidFill>
                  <a:schemeClr val="bg1"/>
                </a:solidFill>
              </a:rPr>
            </a:br>
            <a:r>
              <a:rPr lang="en-GB" sz="2000" dirty="0">
                <a:solidFill>
                  <a:schemeClr val="bg1"/>
                </a:solidFill>
              </a:rPr>
              <a:t> on Earth.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96363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Taking place every other year.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biosphere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biennial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31224" y="3459902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An account of someone’s life written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by someone else.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biodiversity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31224" y="4223441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The area of the Earth where life exists.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31224" y="4986980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The two-hundredth anniversary of an important event.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bicentennial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biography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31224" y="5750517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person who can speak two languages fluently.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Equipped with dinoculars, Emile observed the beings with a hint of dias towards their peculiar habits.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Equipped with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binoculars</a:t>
            </a:r>
            <a:r>
              <a:rPr lang="en-GB" sz="3400" dirty="0">
                <a:solidFill>
                  <a:schemeClr val="bg1"/>
                </a:solidFill>
              </a:rPr>
              <a:t>, Emile observed the beings with a hint of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bias</a:t>
            </a:r>
            <a:r>
              <a:rPr lang="en-GB" sz="3400" dirty="0">
                <a:solidFill>
                  <a:schemeClr val="bg1"/>
                </a:solidFill>
              </a:rPr>
              <a:t> towards their peculiar habits.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Equipped with binoculars, Emile observed the beings with a hint of bias towards their peculiar habits.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004589-BC4E-E93D-8A45-524AF35FCE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D32DD4DD-F956-CCC5-7707-16AEC36E43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42D47217-F0CB-45EA-A898-2151C6506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E4FD9E1-A308-8B21-1A74-2C6B7B175AC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866BAFA-A028-A596-1F32-DFE5E0F606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54FD27-1A35-1635-D98B-E38F0D914DEE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journey continued as they stumbled upon a fascinating exhibit about Earth's diology and diosphere.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704242-2C82-C9A5-81E0-43EFBF49B5BE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journey continued as they stumbled upon a fascinating exhibit about Earth's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biology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biosphere</a:t>
            </a:r>
            <a:r>
              <a:rPr lang="en-GB" sz="3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885A93-0A6D-6611-A41B-C213ECDE95B5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journey continued as they stumbled upon a fascinating exhibit about Earth's biology and biosphere.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63997BA-8604-3B97-E204-6EB1DF526D35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23F2E56-933F-B4AA-7F4E-81E361FFC88F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486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herespibo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logyiob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yeccibl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pedib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bicycle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biped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binoculars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biology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biography</a:t>
            </a:r>
          </a:p>
          <a:p>
            <a:pPr algn="ctr">
              <a:spcBef>
                <a:spcPct val="0"/>
              </a:spcBef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biosphere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E27443-92D5-5F3A-93CC-A64A1D013EF4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herespibo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689574-07A0-8A28-9C51-33BC4C28215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logyiob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8D45D9-A798-4109-77FD-26AA19CF7546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yeccibl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2A015B2-495E-DB06-DEE8-1FF66547231D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pedib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F78C02-C39E-DB47-6A49-4F597A000D40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4. bicycle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1. biped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binoculars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rgbClr val="FF0000"/>
                </a:solidFill>
                <a:latin typeface="+mn-lt"/>
              </a:rPr>
              <a:t>2. biology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biography</a:t>
            </a:r>
          </a:p>
          <a:p>
            <a:pPr algn="ctr">
              <a:spcBef>
                <a:spcPct val="0"/>
              </a:spcBef>
            </a:pPr>
            <a:r>
              <a:rPr lang="en-GB" altLang="en-US" sz="3200" dirty="0">
                <a:solidFill>
                  <a:srgbClr val="FF0000"/>
                </a:solidFill>
                <a:latin typeface="+mn-lt"/>
              </a:rPr>
              <a:t>3. biosphere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571835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64B2894-069C-D64D-73D6-31E06789EE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9C16571-3B32-09D1-295F-3106C883A5CE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F5F01A0-8E2E-9744-93A5-E4DF44D82D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9392" y="1829648"/>
            <a:ext cx="3267562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	bicycle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biped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binoculars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bias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bicentennial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biennial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biweekly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bilingual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2987" y="1855375"/>
            <a:ext cx="2789588" cy="1951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	biology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biography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biosphere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biodiversity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E288FBA-432A-B7BA-BB6B-E20DB8C6EE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BFE2BBE7-6705-8E59-FA2F-120EC0176F6B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3A7FC4F-3F47-4A13-2BF3-FBC71762C4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3895" y="1963668"/>
            <a:ext cx="10022889" cy="204904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</a:t>
            </a:r>
            <a:br>
              <a:rPr lang="en-GB" sz="4800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 and bio.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1933955D-A978-0C98-F75A-943113AD75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FBE3422A-7825-0813-2786-9D38CA4DC7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596DEB3-A7B5-7A12-0572-A5F3DC7501B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4766 0.535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83" y="2675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2877 -0.0562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5" y="-282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A92BF772-C4FC-9DFE-DAA0-B6A1C5750D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cycle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noculars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lingual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9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168545"/>
            <a:ext cx="7639291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“bis” means twice and “bini” means in twos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586DA3BE-2385-D7C1-667D-42D7E8E714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rode her bicycle to school.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70340" y="2242202"/>
            <a:ext cx="47897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cycle</a:t>
            </a:r>
          </a:p>
        </p:txBody>
      </p:sp>
      <p:pic>
        <p:nvPicPr>
          <p:cNvPr id="5" name="Picture 4" descr="A person sitting on a bicycle&#10;&#10;Description automatically generated">
            <a:extLst>
              <a:ext uri="{FF2B5EF4-FFF2-40B4-BE49-F238E27FC236}">
                <a16:creationId xmlns:a16="http://schemas.microsoft.com/office/drawing/2014/main" id="{F8950399-1D85-7694-2D6B-E2FDDBF422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8888" y="3518263"/>
            <a:ext cx="3631591" cy="2420857"/>
          </a:xfrm>
          <a:prstGeom prst="rect">
            <a:avLst/>
          </a:prstGeom>
        </p:spPr>
      </p:pic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838" y="1897366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042E4252-51A9-5CA7-E4B2-5037AA6DA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11704" y="1325368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noculars</a:t>
            </a:r>
          </a:p>
        </p:txBody>
      </p:sp>
      <p:pic>
        <p:nvPicPr>
          <p:cNvPr id="8" name="Picture 7" descr="A picture containing person, person, microphone&#10;&#10;Description automatically generated">
            <a:extLst>
              <a:ext uri="{FF2B5EF4-FFF2-40B4-BE49-F238E27FC236}">
                <a16:creationId xmlns:a16="http://schemas.microsoft.com/office/drawing/2014/main" id="{7D4BC32F-332C-BC5A-DCDF-8BA47E7FA2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6213" y="2778300"/>
            <a:ext cx="4807499" cy="31608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BDAC71-4B1A-462A-E782-B02980F7083C}"/>
              </a:ext>
            </a:extLst>
          </p:cNvPr>
          <p:cNvSpPr txBox="1"/>
          <p:nvPr/>
        </p:nvSpPr>
        <p:spPr>
          <a:xfrm>
            <a:off x="4583553" y="2408968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Ocular means eyes.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167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E450CCC-1F99-799E-BE99-B106A73730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ped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971745-A364-2039-FCEE-97F30D589BFC}"/>
              </a:ext>
            </a:extLst>
          </p:cNvPr>
          <p:cNvSpPr txBox="1"/>
          <p:nvPr/>
        </p:nvSpPr>
        <p:spPr>
          <a:xfrm>
            <a:off x="4811698" y="3773009"/>
            <a:ext cx="395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Ped means feet </a:t>
            </a:r>
          </a:p>
          <a:p>
            <a:r>
              <a:rPr lang="en-GB" dirty="0">
                <a:solidFill>
                  <a:schemeClr val="bg1"/>
                </a:solidFill>
              </a:rPr>
              <a:t>(like pedal or pedestrian). 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2039A620-A3B0-A9C2-DA31-79887A937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30767" y="2482138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as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9AA7AD-1C01-DF5D-63B9-2A48B4B64D1C}"/>
              </a:ext>
            </a:extLst>
          </p:cNvPr>
          <p:cNvSpPr txBox="1"/>
          <p:nvPr/>
        </p:nvSpPr>
        <p:spPr>
          <a:xfrm>
            <a:off x="5909993" y="3620911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Lean to one of two sides.</a:t>
            </a:r>
          </a:p>
        </p:txBody>
      </p:sp>
    </p:spTree>
    <p:extLst>
      <p:ext uri="{BB962C8B-B14F-4D97-AF65-F5344CB8AC3E}">
        <p14:creationId xmlns:p14="http://schemas.microsoft.com/office/powerpoint/2010/main" val="2023597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697</Words>
  <Application>Microsoft Office PowerPoint</Application>
  <PresentationFormat>Widescreen</PresentationFormat>
  <Paragraphs>140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Scrambler has been scrambling!!!</vt:lpstr>
      <vt:lpstr>The word families  bi and bio.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41</cp:revision>
  <dcterms:created xsi:type="dcterms:W3CDTF">2022-05-31T09:42:07Z</dcterms:created>
  <dcterms:modified xsi:type="dcterms:W3CDTF">2025-12-08T17:18:20Z</dcterms:modified>
</cp:coreProperties>
</file>