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5" r:id="rId3"/>
    <p:sldId id="274" r:id="rId4"/>
    <p:sldId id="304" r:id="rId5"/>
    <p:sldId id="376" r:id="rId6"/>
    <p:sldId id="281" r:id="rId7"/>
    <p:sldId id="296" r:id="rId8"/>
    <p:sldId id="282" r:id="rId9"/>
    <p:sldId id="308" r:id="rId10"/>
    <p:sldId id="323" r:id="rId11"/>
    <p:sldId id="324" r:id="rId12"/>
    <p:sldId id="325" r:id="rId13"/>
    <p:sldId id="326" r:id="rId14"/>
    <p:sldId id="307" r:id="rId15"/>
    <p:sldId id="377" r:id="rId16"/>
    <p:sldId id="327" r:id="rId17"/>
    <p:sldId id="328" r:id="rId18"/>
    <p:sldId id="329" r:id="rId19"/>
    <p:sldId id="395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374" r:id="rId28"/>
    <p:sldId id="369" r:id="rId29"/>
    <p:sldId id="378" r:id="rId30"/>
    <p:sldId id="360" r:id="rId31"/>
    <p:sldId id="366" r:id="rId32"/>
    <p:sldId id="362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03A46A-0662-4516-90B2-6C575C0281FC}" v="2" dt="2025-12-08T17:18:37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8:38.723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24.357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24.357" v="0"/>
          <ac:spMkLst>
            <pc:docMk/>
            <pc:sldMk cId="0" sldId="277"/>
            <ac:spMk id="2" creationId="{AEBF06BA-0E50-2F27-77F3-86AB7BA42139}"/>
          </ac:spMkLst>
        </pc:spChg>
      </pc:sldChg>
      <pc:sldChg chg="del">
        <pc:chgData name="Glen Jones" userId="e846aaca-4b24-4b13-b0d0-f2308e16b284" providerId="ADAL" clId="{ED47ACC3-9597-4D89-A1DC-43CF280EF274}" dt="2025-12-08T17:18:38.723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8:37.537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474F06B0-B516-6875-A0A8-24CCE8DA8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co-pilot had to take over flying the plane.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co-</a:t>
            </a:r>
            <a:r>
              <a:rPr lang="en-GB" sz="8000" dirty="0">
                <a:solidFill>
                  <a:schemeClr val="bg1"/>
                </a:solidFill>
              </a:rPr>
              <a:t>pilot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7BD52D2-1698-D853-38FB-B8AFE23501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29" y="197460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7483A61-6560-7FAE-D8E1-79B677563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Their meeting was purely coincidental.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5943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co</a:t>
            </a:r>
            <a:r>
              <a:rPr lang="en-GB" sz="8000" dirty="0">
                <a:solidFill>
                  <a:schemeClr val="bg1"/>
                </a:solidFill>
              </a:rPr>
              <a:t>incidental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03" y="173243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38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696C06F-761D-DDF0-BE99-6D5041D72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have a cohesive plan for him to be successful.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co</a:t>
            </a:r>
            <a:r>
              <a:rPr lang="en-GB" sz="8000" dirty="0">
                <a:solidFill>
                  <a:schemeClr val="bg1"/>
                </a:solidFill>
              </a:rPr>
              <a:t>hesive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997" y="2743200"/>
            <a:ext cx="2967126" cy="382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85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D6842EC-3CA0-ADE2-9A33-BBFF57A90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Emile's co-worker.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co-</a:t>
            </a:r>
            <a:r>
              <a:rPr lang="en-GB" sz="8000" dirty="0">
                <a:solidFill>
                  <a:schemeClr val="bg1"/>
                </a:solidFill>
              </a:rPr>
              <a:t>worker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87ADBCD6-243B-CA14-DF92-4718DA4ED6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19" y="20520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6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EBEDE56-6C47-BB32-7DD5-3B6D31151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oration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body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“corpus”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body in Latin.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93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7DB1222-FFBF-D3A5-5234-F2B4AF185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large corporation was polluting the river.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67133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corp</a:t>
            </a:r>
            <a:r>
              <a:rPr lang="en-GB" sz="8000" dirty="0">
                <a:solidFill>
                  <a:schemeClr val="bg1"/>
                </a:solidFill>
              </a:rPr>
              <a:t>oration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7BD52D2-1698-D853-38FB-B8AFE23501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7849"/>
            <a:ext cx="5512498" cy="43462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925E73-40DE-2C4E-8D67-972B71B84B9C}"/>
              </a:ext>
            </a:extLst>
          </p:cNvPr>
          <p:cNvSpPr txBox="1"/>
          <p:nvPr/>
        </p:nvSpPr>
        <p:spPr>
          <a:xfrm>
            <a:off x="4811698" y="3786575"/>
            <a:ext cx="5038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corporation is a legal body that can own property. </a:t>
            </a:r>
          </a:p>
        </p:txBody>
      </p:sp>
    </p:spTree>
    <p:extLst>
      <p:ext uri="{BB962C8B-B14F-4D97-AF65-F5344CB8AC3E}">
        <p14:creationId xmlns:p14="http://schemas.microsoft.com/office/powerpoint/2010/main" val="2375156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F655A9D-45AA-99F1-9D02-21FB72943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detective studied the corpse for clues.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5943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corp</a:t>
            </a:r>
            <a:r>
              <a:rPr lang="en-GB" sz="8000" dirty="0">
                <a:solidFill>
                  <a:schemeClr val="bg1"/>
                </a:solidFill>
              </a:rPr>
              <a:t>se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5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32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A628B21-57C8-39D8-AFF4-ECA29FB5F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corp</a:t>
            </a:r>
            <a:r>
              <a:rPr lang="en-GB" sz="8000" dirty="0">
                <a:solidFill>
                  <a:schemeClr val="bg1"/>
                </a:solidFill>
              </a:rPr>
              <a:t>oral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56" y="1102147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243470-D7CF-F425-3172-0BA2B8211E01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corporal is in charge of a body of soldiers.</a:t>
            </a:r>
          </a:p>
        </p:txBody>
      </p:sp>
    </p:spTree>
    <p:extLst>
      <p:ext uri="{BB962C8B-B14F-4D97-AF65-F5344CB8AC3E}">
        <p14:creationId xmlns:p14="http://schemas.microsoft.com/office/powerpoint/2010/main" val="583829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22421"/>
              </p:ext>
            </p:extLst>
          </p:nvPr>
        </p:nvGraphicFramePr>
        <p:xfrm>
          <a:off x="3480984" y="1652041"/>
          <a:ext cx="4901751" cy="16979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62064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164055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640552">
                  <a:extLst>
                    <a:ext uri="{9D8B030D-6E8A-4147-A177-3AD203B41FA5}">
                      <a16:colId xmlns:a16="http://schemas.microsoft.com/office/drawing/2014/main" val="1654386705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corp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body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8489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ation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861106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corpse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corporation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corporal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railing&#10;&#10;AI-generated content may be incorrect.">
            <a:extLst>
              <a:ext uri="{FF2B5EF4-FFF2-40B4-BE49-F238E27FC236}">
                <a16:creationId xmlns:a16="http://schemas.microsoft.com/office/drawing/2014/main" id="{3D67B75A-8E19-8A62-E694-7AB26C4D1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8161" y="1508724"/>
            <a:ext cx="3955675" cy="498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2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remains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bodily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company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6D82E-84F5-00CC-F87C-6ED74F87D7B7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0EC37C-37A2-CAD4-2520-2636559C7552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08077AD-77BD-7500-9849-9E53A1FCEA9A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21D96B-64E1-648D-6544-FC1853FA80A7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495FCFE-4554-9623-645D-DC4AB8477D0B}"/>
              </a:ext>
            </a:extLst>
          </p:cNvPr>
          <p:cNvSpPr txBox="1">
            <a:spLocks/>
          </p:cNvSpPr>
          <p:nvPr/>
        </p:nvSpPr>
        <p:spPr>
          <a:xfrm>
            <a:off x="4132728" y="1240884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EF776-616C-39CC-5B5A-C89CF57A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A537449-1718-3D8C-64EA-9A7AF3D8D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1FC67-70ED-4266-4040-E5C542337327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bodily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company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061DF4-02E6-6FB2-01A9-E84C1FC07018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9D67395-E0F9-4AAE-723D-9038BF0D42A3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46D332D-F534-14AA-C42E-A22D9DC82594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66D081A-867F-BE7E-EDE8-6E9321AC75B8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D29A47C-4646-A210-8E51-3C68A2DD06B5}"/>
              </a:ext>
            </a:extLst>
          </p:cNvPr>
          <p:cNvSpPr txBox="1">
            <a:spLocks/>
          </p:cNvSpPr>
          <p:nvPr/>
        </p:nvSpPr>
        <p:spPr>
          <a:xfrm>
            <a:off x="4132728" y="1240884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361166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61719 0.134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9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2265C-A1B2-8E72-FD01-28B1E45EA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4418FD6-E340-4388-D312-E4654C1A3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55ECF-5381-A633-AA43-9C6E753B1E5F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    </a:t>
            </a:r>
            <a:r>
              <a:rPr lang="en-GB" sz="2500" u="sng" dirty="0">
                <a:solidFill>
                  <a:srgbClr val="FFFF00"/>
                </a:solidFill>
              </a:rPr>
              <a:t>bodily</a:t>
            </a:r>
            <a:r>
              <a:rPr lang="en-GB" sz="2500" dirty="0">
                <a:solidFill>
                  <a:schemeClr val="bg1"/>
                </a:solidFill>
              </a:rPr>
              <a:t>    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company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559DA-CB07-6EB7-2CA9-979625E6B65F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1CFF6DC-AA2E-1E94-5B12-60CA8F3F02B8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4F7721-311D-7217-EEE1-86DC6A8B3563}"/>
              </a:ext>
            </a:extLst>
          </p:cNvPr>
          <p:cNvSpPr txBox="1">
            <a:spLocks/>
          </p:cNvSpPr>
          <p:nvPr/>
        </p:nvSpPr>
        <p:spPr>
          <a:xfrm>
            <a:off x="1469018" y="2182179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662594B-66DB-4B57-A44C-2109626A5429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61BAC5B-593D-328A-8948-20B10D992C78}"/>
              </a:ext>
            </a:extLst>
          </p:cNvPr>
          <p:cNvSpPr txBox="1">
            <a:spLocks/>
          </p:cNvSpPr>
          <p:nvPr/>
        </p:nvSpPr>
        <p:spPr>
          <a:xfrm>
            <a:off x="4132728" y="1240884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127840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21784 0.26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C111F-ED93-AA39-4053-24209F4D2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2BB442-37AC-885C-122C-4B7F14B95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26D71-1C1F-58B5-6E9B-AD903B382943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    </a:t>
            </a:r>
            <a:r>
              <a:rPr lang="en-GB" sz="2500" u="sng" dirty="0">
                <a:solidFill>
                  <a:srgbClr val="FFFF00"/>
                </a:solidFill>
              </a:rPr>
              <a:t>bodily</a:t>
            </a:r>
            <a:r>
              <a:rPr lang="en-GB" sz="2500" dirty="0">
                <a:solidFill>
                  <a:schemeClr val="bg1"/>
                </a:solidFill>
              </a:rPr>
              <a:t>    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company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54CDE3-22D4-4BB2-DEA4-09E10499A514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6C5A54-EE45-6DEA-40AB-1D1EEE8ABC84}"/>
              </a:ext>
            </a:extLst>
          </p:cNvPr>
          <p:cNvSpPr txBox="1">
            <a:spLocks/>
          </p:cNvSpPr>
          <p:nvPr/>
        </p:nvSpPr>
        <p:spPr>
          <a:xfrm>
            <a:off x="9128263" y="311450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D5D18BC-3845-6EE0-5160-E03FF49FD24C}"/>
              </a:ext>
            </a:extLst>
          </p:cNvPr>
          <p:cNvSpPr txBox="1">
            <a:spLocks/>
          </p:cNvSpPr>
          <p:nvPr/>
        </p:nvSpPr>
        <p:spPr>
          <a:xfrm>
            <a:off x="1469018" y="2182179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1B6D2CC-A7D1-D1CA-E0EE-7C1FACD20F1D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CCCBA42-CF91-27B7-55A8-76D45AA26935}"/>
              </a:ext>
            </a:extLst>
          </p:cNvPr>
          <p:cNvSpPr txBox="1">
            <a:spLocks/>
          </p:cNvSpPr>
          <p:nvPr/>
        </p:nvSpPr>
        <p:spPr>
          <a:xfrm>
            <a:off x="4132728" y="1240884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373302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25C8D-2F85-5AA5-F72F-C000BD6E6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77F189D-86BC-FD8D-32D8-1C4777EE4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B670A-2D98-D743-C789-8B2923DA809C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    </a:t>
            </a:r>
            <a:r>
              <a:rPr lang="en-GB" sz="2500" u="sng" dirty="0">
                <a:solidFill>
                  <a:srgbClr val="FFFF00"/>
                </a:solidFill>
              </a:rPr>
              <a:t>bodily</a:t>
            </a:r>
            <a:r>
              <a:rPr lang="en-GB" sz="2500" dirty="0">
                <a:solidFill>
                  <a:schemeClr val="bg1"/>
                </a:solidFill>
              </a:rPr>
              <a:t>    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   </a:t>
            </a:r>
            <a:r>
              <a:rPr lang="en-GB" sz="2500" u="sng" dirty="0">
                <a:solidFill>
                  <a:srgbClr val="FFFF00"/>
                </a:solidFill>
              </a:rPr>
              <a:t>company</a:t>
            </a:r>
            <a:r>
              <a:rPr lang="en-GB" sz="2500" dirty="0">
                <a:solidFill>
                  <a:schemeClr val="bg1"/>
                </a:solidFill>
              </a:rPr>
              <a:t>  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7ABB38-56D4-0D50-8CDB-BC99D3115C56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A8C2CB3-D309-3C56-92D1-9D1C5FE7ECD4}"/>
              </a:ext>
            </a:extLst>
          </p:cNvPr>
          <p:cNvSpPr txBox="1">
            <a:spLocks/>
          </p:cNvSpPr>
          <p:nvPr/>
        </p:nvSpPr>
        <p:spPr>
          <a:xfrm>
            <a:off x="9128263" y="311450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99C1F59-3AC5-104C-BCA6-B0F1DEA2100B}"/>
              </a:ext>
            </a:extLst>
          </p:cNvPr>
          <p:cNvSpPr txBox="1">
            <a:spLocks/>
          </p:cNvSpPr>
          <p:nvPr/>
        </p:nvSpPr>
        <p:spPr>
          <a:xfrm>
            <a:off x="1469018" y="2182179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F5C2AE7-3C1B-C61B-ADE8-C7F53C373347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2E648BB-961F-C421-B711-FA5F9A0A3227}"/>
              </a:ext>
            </a:extLst>
          </p:cNvPr>
          <p:cNvSpPr txBox="1">
            <a:spLocks/>
          </p:cNvSpPr>
          <p:nvPr/>
        </p:nvSpPr>
        <p:spPr>
          <a:xfrm>
            <a:off x="4132728" y="1240884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37085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0.03385 0.4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39920-51B8-ECDF-6740-DED4BD79D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7350284-790D-02DD-F707-FDC413368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3AD13-0ACF-6954-82B2-E14B06051437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    </a:t>
            </a:r>
            <a:r>
              <a:rPr lang="en-GB" sz="2500" u="sng" dirty="0">
                <a:solidFill>
                  <a:srgbClr val="FFFF00"/>
                </a:solidFill>
              </a:rPr>
              <a:t>bodily</a:t>
            </a:r>
            <a:r>
              <a:rPr lang="en-GB" sz="2500" dirty="0">
                <a:solidFill>
                  <a:schemeClr val="bg1"/>
                </a:solidFill>
              </a:rPr>
              <a:t>    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   </a:t>
            </a:r>
            <a:r>
              <a:rPr lang="en-GB" sz="2500" u="sng" dirty="0">
                <a:solidFill>
                  <a:srgbClr val="FFFF00"/>
                </a:solidFill>
              </a:rPr>
              <a:t>company</a:t>
            </a:r>
            <a:r>
              <a:rPr lang="en-GB" sz="2500" dirty="0">
                <a:solidFill>
                  <a:schemeClr val="bg1"/>
                </a:solidFill>
              </a:rPr>
              <a:t>  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arrange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7E9B34-FAA6-60FD-509B-43A39F68AE46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9B07836-1F12-62C7-FC28-D6B22B01B197}"/>
              </a:ext>
            </a:extLst>
          </p:cNvPr>
          <p:cNvSpPr txBox="1">
            <a:spLocks/>
          </p:cNvSpPr>
          <p:nvPr/>
        </p:nvSpPr>
        <p:spPr>
          <a:xfrm>
            <a:off x="9128263" y="311450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6074E04-210D-1924-611A-B2EB369D42DB}"/>
              </a:ext>
            </a:extLst>
          </p:cNvPr>
          <p:cNvSpPr txBox="1">
            <a:spLocks/>
          </p:cNvSpPr>
          <p:nvPr/>
        </p:nvSpPr>
        <p:spPr>
          <a:xfrm>
            <a:off x="1469018" y="2182179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5689216-F9F7-31C6-A487-8404876CCB2F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2457457-1CB6-6A8D-95F0-850E93C4058F}"/>
              </a:ext>
            </a:extLst>
          </p:cNvPr>
          <p:cNvSpPr txBox="1">
            <a:spLocks/>
          </p:cNvSpPr>
          <p:nvPr/>
        </p:nvSpPr>
        <p:spPr>
          <a:xfrm>
            <a:off x="4536140" y="4049442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160617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C53C8-74B0-7117-402B-C956937E9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2EEC6ED6-C90B-F0F3-62EF-E2D5CBDE1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FD6D0-026A-1590-C94A-F8DA7662685B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The </a:t>
            </a:r>
            <a:r>
              <a:rPr lang="en-GB" sz="2500" u="sng" dirty="0">
                <a:solidFill>
                  <a:srgbClr val="FFFF00"/>
                </a:solidFill>
              </a:rPr>
              <a:t>remains</a:t>
            </a:r>
            <a:r>
              <a:rPr lang="en-GB" sz="2500" dirty="0">
                <a:solidFill>
                  <a:schemeClr val="bg1"/>
                </a:solidFill>
              </a:rPr>
              <a:t> of the ancient mummy lay preserved in its sarcophagus.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If you break your arm, you can be left in a great deal of     </a:t>
            </a:r>
            <a:r>
              <a:rPr lang="en-GB" sz="2500" u="sng" dirty="0">
                <a:solidFill>
                  <a:srgbClr val="FFFF00"/>
                </a:solidFill>
              </a:rPr>
              <a:t>bodily</a:t>
            </a:r>
            <a:r>
              <a:rPr lang="en-GB" sz="2500" dirty="0">
                <a:solidFill>
                  <a:schemeClr val="bg1"/>
                </a:solidFill>
              </a:rPr>
              <a:t>     pain.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 owners of this large    </a:t>
            </a:r>
            <a:r>
              <a:rPr lang="en-GB" sz="2500" u="sng" dirty="0">
                <a:solidFill>
                  <a:srgbClr val="FFFF00"/>
                </a:solidFill>
              </a:rPr>
              <a:t>company</a:t>
            </a:r>
            <a:r>
              <a:rPr lang="en-GB" sz="2500" dirty="0">
                <a:solidFill>
                  <a:schemeClr val="bg1"/>
                </a:solidFill>
              </a:rPr>
              <a:t>   had worked hard to build it up from just one small market stall.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children worked together to    </a:t>
            </a:r>
            <a:r>
              <a:rPr lang="en-GB" sz="2500" u="sng" dirty="0">
                <a:solidFill>
                  <a:srgbClr val="FFFF00"/>
                </a:solidFill>
              </a:rPr>
              <a:t>arrange</a:t>
            </a:r>
            <a:r>
              <a:rPr lang="en-GB" sz="2500" dirty="0">
                <a:solidFill>
                  <a:schemeClr val="bg1"/>
                </a:solidFill>
              </a:rPr>
              <a:t>   every aspect of the assembly.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5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1F37E-A7E8-FAC7-AC0F-E4452D8554A0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587D83E-C822-55DF-7E11-A88E0D568669}"/>
              </a:ext>
            </a:extLst>
          </p:cNvPr>
          <p:cNvSpPr txBox="1">
            <a:spLocks/>
          </p:cNvSpPr>
          <p:nvPr/>
        </p:nvSpPr>
        <p:spPr>
          <a:xfrm>
            <a:off x="9128263" y="311450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030A321-8EFE-C9D3-82FD-A4FD725D2D21}"/>
              </a:ext>
            </a:extLst>
          </p:cNvPr>
          <p:cNvSpPr txBox="1">
            <a:spLocks/>
          </p:cNvSpPr>
          <p:nvPr/>
        </p:nvSpPr>
        <p:spPr>
          <a:xfrm>
            <a:off x="1469018" y="2182179"/>
            <a:ext cx="130107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6CF6EFC-472A-E97A-9005-573EA3F765B9}"/>
              </a:ext>
            </a:extLst>
          </p:cNvPr>
          <p:cNvSpPr txBox="1">
            <a:spLocks/>
          </p:cNvSpPr>
          <p:nvPr/>
        </p:nvSpPr>
        <p:spPr>
          <a:xfrm>
            <a:off x="1416424" y="1240884"/>
            <a:ext cx="1878199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7666B14-0A35-55F0-6AB5-D999809AF574}"/>
              </a:ext>
            </a:extLst>
          </p:cNvPr>
          <p:cNvSpPr txBox="1">
            <a:spLocks/>
          </p:cNvSpPr>
          <p:nvPr/>
        </p:nvSpPr>
        <p:spPr>
          <a:xfrm>
            <a:off x="4536140" y="4049442"/>
            <a:ext cx="1743635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corporation</a:t>
            </a:r>
          </a:p>
        </p:txBody>
      </p:sp>
    </p:spTree>
    <p:extLst>
      <p:ext uri="{BB962C8B-B14F-4D97-AF65-F5344CB8AC3E}">
        <p14:creationId xmlns:p14="http://schemas.microsoft.com/office/powerpoint/2010/main" val="27807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0.34141 0.609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70" y="30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Corporation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1932824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joint author.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96363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To share a location with somebody else.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Co-locate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3459902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Relating to the physical body.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Also, a rank of officer in the British army.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Co-author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223441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act of organising.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4986980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company or business.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Corporal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750517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Parts of the whole all fit or work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together well. 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not just coo-workers; they were inseparable conpanions who shared a coohesive bond.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not just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co-workers</a:t>
            </a:r>
            <a:r>
              <a:rPr lang="en-GB" sz="3400" dirty="0">
                <a:solidFill>
                  <a:schemeClr val="bg1"/>
                </a:solidFill>
              </a:rPr>
              <a:t>; they were inseparable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companions</a:t>
            </a:r>
            <a:r>
              <a:rPr lang="en-GB" sz="3400" dirty="0">
                <a:solidFill>
                  <a:schemeClr val="bg1"/>
                </a:solidFill>
              </a:rPr>
              <a:t> who shared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cohesive</a:t>
            </a:r>
            <a:r>
              <a:rPr lang="en-GB" sz="3400" dirty="0">
                <a:solidFill>
                  <a:schemeClr val="bg1"/>
                </a:solidFill>
              </a:rPr>
              <a:t> bond.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not just co-workers; they were inseparable companions who shared a cohesive bond.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60BC8-9CD9-251F-7DA8-1F060B838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933989E-F3F5-3D7E-AB08-BD09AA5BF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458EB21-72E5-AE7F-97BC-86C3BFC44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97FBEED-C31B-FEC2-8827-7CF3F6EF2D3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65E576-5DC5-9672-3F58-E87A858EBB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BF7DAF-938F-48C6-C0E8-40DBE53D95C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strange but cooincidental occurrence – a deserted spaceship from a distant coorporation.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E59DED-5594-B848-133E-061EB77B0AD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strange but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coincidental</a:t>
            </a:r>
            <a:r>
              <a:rPr lang="en-GB" sz="3400" dirty="0">
                <a:solidFill>
                  <a:schemeClr val="bg1"/>
                </a:solidFill>
              </a:rPr>
              <a:t> occurrence – a deserted spaceship from a distant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corporation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8D11E6-EA9D-7B4C-0D78-11796229E19A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discovered a strange but coincidental occurrence – a deserted spaceship from a distant corporation.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E06065B-8201-4567-1FBC-B8F0F57BDE9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E4B42B-A7BA-3C8B-C9C0-BBB6BA83131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85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F319F63-46F4-82FC-41C2-3F5B5FDD9F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 and corp.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8E4EF42-E702-D648-6631-B3C58E933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A54A31E-78A2-1A6F-538E-EB7BBDCE92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73A347D-A8DE-3C11-B92C-D452C18C6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40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70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46 -0.034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0" y="-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879EC2-DB59-35B5-B206-4E2C562B3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082" y="1955638"/>
            <a:ext cx="3267562" cy="3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1.	co-author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2.	co-exist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3.	co-operate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4.	co-ordinate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5.	co-locate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6.	co-pilot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7.	coincidental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8.	cohesive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co-worker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985D4D-0E26-24DB-FAE1-214B3EC2B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786" y="1955638"/>
            <a:ext cx="4260338" cy="135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corpse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corporation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corporal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7383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2622" y="2019387"/>
            <a:ext cx="2816827" cy="4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514" y="2048479"/>
            <a:ext cx="2816827" cy="126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10.	 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11.	 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12.	 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4E96CE-B223-57BB-1E78-3720170AF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9714" y="1971597"/>
            <a:ext cx="3267562" cy="3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1.	co-author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2.	co-exist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3.	co-operate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4.	co-ordinate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5.	co-locate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6.	co-pilot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7.	coincidental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8.	cohesive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co-worker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0873C0-44EC-C2BC-2B23-342805399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418" y="1971597"/>
            <a:ext cx="4260338" cy="135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corpse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corporation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corporal 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255250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9B4A755-F5C4-8164-A976-FE957102C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193A70-42FD-7FC0-7AA2-9097BF46DFF2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C006414-3944-EDF8-1903-F04A9BCE64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637" y="1804545"/>
            <a:ext cx="3267562" cy="3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1.	co-author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2.	co-exist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3.	co-operate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4.	co-ordinate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5.	co-locate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6.	co-pilot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7.	coincidental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8.	cohesive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co-worker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4341" y="1804545"/>
            <a:ext cx="4260338" cy="135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corpse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corporation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corporal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A989FF-DBE5-B831-5D80-9765B9CCE0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EBF06BA-0E50-2F27-77F3-86AB7BA4213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3C02FD7-E98A-3564-B83A-36E59B0E3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-author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-exist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-ordinate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“cum”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in Latin and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is where we get “co” from.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338B87E-7BC2-4AD7-CEE2-9D1216237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books co-author was a woman.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00588" y="342899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co</a:t>
            </a:r>
            <a:r>
              <a:rPr lang="en-GB" sz="8000" dirty="0">
                <a:solidFill>
                  <a:schemeClr val="bg1"/>
                </a:solidFill>
              </a:rPr>
              <a:t>-author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69" y="2182838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2AE791C-20D2-655F-F67E-039208583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co-exist on our planet with many creatures.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co</a:t>
            </a:r>
            <a:r>
              <a:rPr lang="en-GB" sz="8000" dirty="0">
                <a:solidFill>
                  <a:schemeClr val="bg1"/>
                </a:solidFill>
              </a:rPr>
              <a:t>-exist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97CAB8B-3576-6E04-8790-7F3BB18B2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must co-operate to find all of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5943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co</a:t>
            </a:r>
            <a:r>
              <a:rPr lang="en-GB" sz="8000" dirty="0">
                <a:solidFill>
                  <a:schemeClr val="bg1"/>
                </a:solidFill>
              </a:rPr>
              <a:t>-operate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56" y="210690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C5A2A53-8F6C-EFC2-161E-A079CBF71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colocate the fog lights with an emergency beacon.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44573" y="350104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co-</a:t>
            </a:r>
            <a:r>
              <a:rPr lang="en-GB" sz="8000" dirty="0">
                <a:solidFill>
                  <a:schemeClr val="bg1"/>
                </a:solidFill>
              </a:rPr>
              <a:t>locate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462" y="174235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</Words>
  <Application>Microsoft Office PowerPoint</Application>
  <PresentationFormat>Widescreen</PresentationFormat>
  <Paragraphs>202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co and corp.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2025-12-08T17:18:39Z</dcterms:modified>
</cp:coreProperties>
</file>