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86" r:id="rId5"/>
    <p:sldId id="377" r:id="rId6"/>
    <p:sldId id="368" r:id="rId7"/>
    <p:sldId id="330" r:id="rId8"/>
    <p:sldId id="369" r:id="rId9"/>
    <p:sldId id="387" r:id="rId10"/>
    <p:sldId id="378" r:id="rId11"/>
    <p:sldId id="383" r:id="rId12"/>
    <p:sldId id="308" r:id="rId13"/>
    <p:sldId id="296" r:id="rId14"/>
    <p:sldId id="298" r:id="rId15"/>
    <p:sldId id="299" r:id="rId16"/>
    <p:sldId id="301" r:id="rId17"/>
    <p:sldId id="303" r:id="rId18"/>
    <p:sldId id="305" r:id="rId19"/>
    <p:sldId id="306" r:id="rId20"/>
    <p:sldId id="388" r:id="rId21"/>
    <p:sldId id="372" r:id="rId22"/>
    <p:sldId id="384" r:id="rId23"/>
    <p:sldId id="385" r:id="rId24"/>
    <p:sldId id="362" r:id="rId25"/>
    <p:sldId id="363" r:id="rId26"/>
    <p:sldId id="294" r:id="rId27"/>
    <p:sldId id="323" r:id="rId28"/>
    <p:sldId id="371" r:id="rId29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FC956-9D96-49B9-A490-EE01052DAB8C}" v="1" dt="2025-12-08T17:25:25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5:26.562" v="1" actId="47"/>
      <pc:docMkLst>
        <pc:docMk/>
      </pc:docMkLst>
      <pc:sldChg chg="del">
        <pc:chgData name="Glen Jones" userId="e846aaca-4b24-4b13-b0d0-f2308e16b284" providerId="ADAL" clId="{ED47ACC3-9597-4D89-A1DC-43CF280EF274}" dt="2025-12-08T17:25:26.562" v="1" actId="47"/>
        <pc:sldMkLst>
          <pc:docMk/>
          <pc:sldMk cId="3945091644" sldId="389"/>
        </pc:sldMkLst>
      </pc:sldChg>
      <pc:sldChg chg="add">
        <pc:chgData name="Glen Jones" userId="e846aaca-4b24-4b13-b0d0-f2308e16b284" providerId="ADAL" clId="{ED47ACC3-9597-4D89-A1DC-43CF280EF274}" dt="2025-12-08T17:25:25.264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04A160A9-B5CE-5C19-E9E1-A4B7B47615DA}"/>
              </a:ext>
            </a:extLst>
          </p:cNvPr>
          <p:cNvSpPr/>
          <p:nvPr/>
        </p:nvSpPr>
        <p:spPr>
          <a:xfrm>
            <a:off x="1070389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ch (chef).</a:t>
            </a:r>
          </a:p>
        </p:txBody>
      </p:sp>
    </p:spTree>
    <p:extLst>
      <p:ext uri="{BB962C8B-B14F-4D97-AF65-F5344CB8AC3E}">
        <p14:creationId xmlns:p14="http://schemas.microsoft.com/office/powerpoint/2010/main" val="87833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ch (chef).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978882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  <a:r>
              <a:rPr lang="fr-FR" sz="3200" dirty="0">
                <a:solidFill>
                  <a:schemeClr val="bg1"/>
                </a:solidFill>
              </a:rPr>
              <a:t>chef, chalet, machine, 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</a:rPr>
              <a:t>brochure, parachute, chute, 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</a:rPr>
              <a:t>champagne, ricochet, moustache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C49A6E3-B215-A97B-0282-D394BFF3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8530" y="1305338"/>
            <a:ext cx="6064370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Most of the words that use </a:t>
            </a:r>
            <a:r>
              <a:rPr lang="en-GB" sz="5400" u="sng" dirty="0">
                <a:solidFill>
                  <a:schemeClr val="bg1"/>
                </a:solidFill>
              </a:rPr>
              <a:t>ch</a:t>
            </a:r>
            <a:r>
              <a:rPr lang="en-GB" sz="5400" dirty="0">
                <a:solidFill>
                  <a:schemeClr val="bg1"/>
                </a:solidFill>
              </a:rPr>
              <a:t> to make the /sh/ sound are </a:t>
            </a:r>
            <a:r>
              <a:rPr lang="en-GB" sz="5400" b="1" u="sng" dirty="0">
                <a:solidFill>
                  <a:schemeClr val="bg1"/>
                </a:solidFill>
              </a:rPr>
              <a:t>French</a:t>
            </a:r>
            <a:r>
              <a:rPr lang="en-GB" sz="5400" dirty="0">
                <a:solidFill>
                  <a:schemeClr val="bg1"/>
                </a:solidFill>
              </a:rPr>
              <a:t> in origin. </a:t>
            </a:r>
          </a:p>
        </p:txBody>
      </p:sp>
      <p:pic>
        <p:nvPicPr>
          <p:cNvPr id="6" name="Picture 5" descr="A large metal tower in a city&#10;&#10;Description automatically generated with medium confidence">
            <a:extLst>
              <a:ext uri="{FF2B5EF4-FFF2-40B4-BE49-F238E27FC236}">
                <a16:creationId xmlns:a16="http://schemas.microsoft.com/office/drawing/2014/main" id="{C858B97F-6CBA-8804-959C-8B39548D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11" y="1305338"/>
            <a:ext cx="2742934" cy="409746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49" y="4197890"/>
            <a:ext cx="1143308" cy="14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002E77-EC1D-CFBE-335A-9091A27DF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stayed in a chalet on holiday this year.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alet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01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117EF30-08CD-AB1D-A134-E2A84C269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I see the brochure.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9" y="183252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CADDFC0B-161F-9BA5-D9F4-0A20B6E1F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parachute failed to open.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para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238" y="242748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B3E161-5C30-41C8-4F16-360586C4F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slid quickly down the chute into the water.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69" y="172071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1885B5F-E39D-0281-C2F2-5154FBF8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champagne cork bounced off the ceiling.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ampagne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0266AF-FB3C-3ACE-2201-442A5EA2F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the cork ricochet off the wall?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rico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80" y="216115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9535495-D181-E51A-E822-35B4BB665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man wearing a false moustache?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mousta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8953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35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Words with endings that sound like /shuhs/ spelt with –tious.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broshure in the mail.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brochure in the mail.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brochure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</p:spTree>
    <p:extLst>
      <p:ext uri="{BB962C8B-B14F-4D97-AF65-F5344CB8AC3E}">
        <p14:creationId xmlns:p14="http://schemas.microsoft.com/office/powerpoint/2010/main" val="97868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C0320-7A6C-6AE2-7658-DF1BAFAE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4381DF8-7966-61B7-3812-C5485117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CF99B98-E28E-1166-670D-90DC8C50F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1524552-03B8-EAD4-16D4-D4595A47DEC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D7B4ED5-0F2C-BFDD-83F8-95A126FA5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137862-CB36-D571-79AB-6441E3FD4B7F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shef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D543C-E208-37C2-B08D-11A4E7070E1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DB5E1C-D519-040E-7750-B1A467219DB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A26694E-214B-D7EF-6B98-B52F3925081E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chef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A3F9B-6C37-D84E-1A5E-139B96C4E78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</p:spTree>
    <p:extLst>
      <p:ext uri="{BB962C8B-B14F-4D97-AF65-F5344CB8AC3E}">
        <p14:creationId xmlns:p14="http://schemas.microsoft.com/office/powerpoint/2010/main" val="181420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930E81CB-ADB5-55EF-E02F-6B89C460B7CE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</p:spTree>
    <p:extLst>
      <p:ext uri="{BB962C8B-B14F-4D97-AF65-F5344CB8AC3E}">
        <p14:creationId xmlns:p14="http://schemas.microsoft.com/office/powerpoint/2010/main" val="25255045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345466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poisonous, dangerous, mountainous, hazardous, joyous, tremendous, enormous, jealous, obvious, hideous, spontaneous, serious, curious, gorgeous, courteous,…?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remember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43CC41B-BE3A-E491-D794-4C8286F07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C58B155-42B1-A508-6528-316B215B4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4680858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full of!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dangerus and maintanus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dangerous and mountainous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dangerous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mountainous</a:t>
            </a:r>
            <a:r>
              <a:rPr lang="en-GB" sz="3200" dirty="0">
                <a:solidFill>
                  <a:schemeClr val="bg1"/>
                </a:solidFill>
              </a:rPr>
              <a:t>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ch (chef).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C2B2E5D-5ACA-ACD6-FEFB-8DD2E473FCB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A76940A7-A320-ECDE-4478-B6F161714B1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ch (chef).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E4E5757-A073-30EC-335F-D6495944D028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</p:spTree>
    <p:extLst>
      <p:ext uri="{BB962C8B-B14F-4D97-AF65-F5344CB8AC3E}">
        <p14:creationId xmlns:p14="http://schemas.microsoft.com/office/powerpoint/2010/main" val="1733944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miss, access, across,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assess, glass, or mess?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23F1A-79DB-465E-1885-7688B5B9D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5A6982F-7E07-326E-933C-506DC6BA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5E462-6E99-CA62-47D0-4A40E15DE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When do we use s and when do we use ss?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46CED45-C439-2890-23E5-84950A3CB456}"/>
              </a:ext>
            </a:extLst>
          </p:cNvPr>
          <p:cNvSpPr txBox="1">
            <a:spLocks/>
          </p:cNvSpPr>
          <p:nvPr/>
        </p:nvSpPr>
        <p:spPr>
          <a:xfrm>
            <a:off x="3501456" y="2281960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453262-7F11-A9C7-FF96-C79D322E0E89}"/>
              </a:ext>
            </a:extLst>
          </p:cNvPr>
          <p:cNvSpPr txBox="1">
            <a:spLocks/>
          </p:cNvSpPr>
          <p:nvPr/>
        </p:nvSpPr>
        <p:spPr>
          <a:xfrm>
            <a:off x="1367816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F34704-BDEA-B66C-1E59-138BADFD0A0A}"/>
              </a:ext>
            </a:extLst>
          </p:cNvPr>
          <p:cNvSpPr txBox="1">
            <a:spLocks/>
          </p:cNvSpPr>
          <p:nvPr/>
        </p:nvSpPr>
        <p:spPr>
          <a:xfrm>
            <a:off x="3486054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0C1E8-19E2-F2A9-AD8F-10AA6448C809}"/>
              </a:ext>
            </a:extLst>
          </p:cNvPr>
          <p:cNvSpPr txBox="1">
            <a:spLocks/>
          </p:cNvSpPr>
          <p:nvPr/>
        </p:nvSpPr>
        <p:spPr>
          <a:xfrm>
            <a:off x="1398952" y="47959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6F9ADE-094C-EB91-C962-435091292A96}"/>
              </a:ext>
            </a:extLst>
          </p:cNvPr>
          <p:cNvSpPr txBox="1">
            <a:spLocks/>
          </p:cNvSpPr>
          <p:nvPr/>
        </p:nvSpPr>
        <p:spPr>
          <a:xfrm>
            <a:off x="1452229" y="228917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4725A33-B0D9-684A-6EF5-FC06C65C97AD}"/>
              </a:ext>
            </a:extLst>
          </p:cNvPr>
          <p:cNvSpPr txBox="1">
            <a:spLocks/>
          </p:cNvSpPr>
          <p:nvPr/>
        </p:nvSpPr>
        <p:spPr>
          <a:xfrm>
            <a:off x="3501456" y="480356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A547A-E577-CC30-1F5D-7085E4D6E109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31F399-B726-16FE-9F83-F9230112A372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D96C4062-C3B6-14CE-50FB-BE1A62E835A8}"/>
              </a:ext>
            </a:extLst>
          </p:cNvPr>
          <p:cNvSpPr txBox="1">
            <a:spLocks/>
          </p:cNvSpPr>
          <p:nvPr/>
        </p:nvSpPr>
        <p:spPr>
          <a:xfrm>
            <a:off x="1098875" y="5969198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spot a pattern?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3094B9E-E1F1-F8F2-60F3-E3F286CA79B9}"/>
              </a:ext>
            </a:extLst>
          </p:cNvPr>
          <p:cNvSpPr txBox="1">
            <a:spLocks/>
          </p:cNvSpPr>
          <p:nvPr/>
        </p:nvSpPr>
        <p:spPr>
          <a:xfrm>
            <a:off x="9416727" y="2344560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0CDA141-2131-A3FD-669A-0A6D03DB3CD4}"/>
              </a:ext>
            </a:extLst>
          </p:cNvPr>
          <p:cNvSpPr txBox="1">
            <a:spLocks/>
          </p:cNvSpPr>
          <p:nvPr/>
        </p:nvSpPr>
        <p:spPr>
          <a:xfrm>
            <a:off x="7288087" y="232437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BA8CAAB4-373B-1FB2-BF8C-5028FA57D418}"/>
              </a:ext>
            </a:extLst>
          </p:cNvPr>
          <p:cNvSpPr txBox="1">
            <a:spLocks/>
          </p:cNvSpPr>
          <p:nvPr/>
        </p:nvSpPr>
        <p:spPr>
          <a:xfrm>
            <a:off x="9416727" y="355893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37E0A469-D687-1B80-A6CC-3C80E64EE59D}"/>
              </a:ext>
            </a:extLst>
          </p:cNvPr>
          <p:cNvSpPr txBox="1">
            <a:spLocks/>
          </p:cNvSpPr>
          <p:nvPr/>
        </p:nvSpPr>
        <p:spPr>
          <a:xfrm>
            <a:off x="7288253" y="353794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C168F7B-CAC7-A5D9-C41E-539B5E80845E}"/>
              </a:ext>
            </a:extLst>
          </p:cNvPr>
          <p:cNvSpPr txBox="1">
            <a:spLocks/>
          </p:cNvSpPr>
          <p:nvPr/>
        </p:nvSpPr>
        <p:spPr>
          <a:xfrm>
            <a:off x="9484350" y="472456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A23196E1-98C2-0AD9-7F77-CEB61AF1DA9A}"/>
              </a:ext>
            </a:extLst>
          </p:cNvPr>
          <p:cNvSpPr txBox="1">
            <a:spLocks/>
          </p:cNvSpPr>
          <p:nvPr/>
        </p:nvSpPr>
        <p:spPr>
          <a:xfrm>
            <a:off x="7220498" y="476628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41950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" grpId="0" animBg="1"/>
      <p:bldP spid="10" grpId="0" animBg="1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23096" y="831412"/>
            <a:ext cx="10721008" cy="13133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Who can remember all </a:t>
            </a:r>
            <a:r>
              <a:rPr lang="en-GB" sz="40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five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vowels?</a:t>
            </a:r>
            <a:endParaRPr lang="en-GB" sz="4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2112139" y="280242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4847982" y="28010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7583825" y="28010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3342714" y="43874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6096000" y="43846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61B4-7E1D-BC33-D3FA-22D246DB5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01551563-B879-3103-DBED-9F63E5CB2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95637-9E8D-34C4-9F4A-A5E1FD198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anyone remember the pattern?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8AC5084-5D2C-51DD-A8BA-9C003132FADC}"/>
              </a:ext>
            </a:extLst>
          </p:cNvPr>
          <p:cNvSpPr txBox="1">
            <a:spLocks/>
          </p:cNvSpPr>
          <p:nvPr/>
        </p:nvSpPr>
        <p:spPr>
          <a:xfrm>
            <a:off x="6750422" y="4597629"/>
            <a:ext cx="4858871" cy="11829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One short vowel in a short word before the /s/ sound.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E90CDA1-8302-123A-801D-F8009E0E22D4}"/>
              </a:ext>
            </a:extLst>
          </p:cNvPr>
          <p:cNvSpPr txBox="1">
            <a:spLocks/>
          </p:cNvSpPr>
          <p:nvPr/>
        </p:nvSpPr>
        <p:spPr>
          <a:xfrm>
            <a:off x="950259" y="4614741"/>
            <a:ext cx="4598894" cy="123368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Consonant or long vowel before the /s/ sound.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7CCA4D-EA19-1EB3-195D-BCAAF4B2AA76}"/>
              </a:ext>
            </a:extLst>
          </p:cNvPr>
          <p:cNvSpPr txBox="1">
            <a:spLocks/>
          </p:cNvSpPr>
          <p:nvPr/>
        </p:nvSpPr>
        <p:spPr>
          <a:xfrm>
            <a:off x="3467116" y="1925030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AF53E-E02E-B4BF-09B4-FC0A489C68EF}"/>
              </a:ext>
            </a:extLst>
          </p:cNvPr>
          <p:cNvSpPr txBox="1">
            <a:spLocks/>
          </p:cNvSpPr>
          <p:nvPr/>
        </p:nvSpPr>
        <p:spPr>
          <a:xfrm>
            <a:off x="1356745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DF5C77-B693-A7FD-FB7D-81AC2DB4898F}"/>
              </a:ext>
            </a:extLst>
          </p:cNvPr>
          <p:cNvSpPr txBox="1">
            <a:spLocks/>
          </p:cNvSpPr>
          <p:nvPr/>
        </p:nvSpPr>
        <p:spPr>
          <a:xfrm>
            <a:off x="3467199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A07F08-B16B-8560-7CEA-16968B1E4E28}"/>
              </a:ext>
            </a:extLst>
          </p:cNvPr>
          <p:cNvSpPr txBox="1">
            <a:spLocks/>
          </p:cNvSpPr>
          <p:nvPr/>
        </p:nvSpPr>
        <p:spPr>
          <a:xfrm>
            <a:off x="1356745" y="363917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3D3AFA-7203-DB96-A286-A75B0DEEC761}"/>
              </a:ext>
            </a:extLst>
          </p:cNvPr>
          <p:cNvSpPr txBox="1">
            <a:spLocks/>
          </p:cNvSpPr>
          <p:nvPr/>
        </p:nvSpPr>
        <p:spPr>
          <a:xfrm>
            <a:off x="1356745" y="193224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D7F2D1-0BFB-45A6-339A-56B6EADE4CF8}"/>
              </a:ext>
            </a:extLst>
          </p:cNvPr>
          <p:cNvSpPr txBox="1">
            <a:spLocks/>
          </p:cNvSpPr>
          <p:nvPr/>
        </p:nvSpPr>
        <p:spPr>
          <a:xfrm>
            <a:off x="3467116" y="3646743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99118E-3F25-0799-3BBE-ACFCA1D04A6A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95861-9C05-A431-8060-FBEB3E00E8AF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283E08A-3520-54BB-E7E2-9519977365BE}"/>
              </a:ext>
            </a:extLst>
          </p:cNvPr>
          <p:cNvSpPr txBox="1">
            <a:spLocks/>
          </p:cNvSpPr>
          <p:nvPr/>
        </p:nvSpPr>
        <p:spPr>
          <a:xfrm>
            <a:off x="9363450" y="1987630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4FD0FCF-EA14-D395-537F-7E126C1D4928}"/>
              </a:ext>
            </a:extLst>
          </p:cNvPr>
          <p:cNvSpPr txBox="1">
            <a:spLocks/>
          </p:cNvSpPr>
          <p:nvPr/>
        </p:nvSpPr>
        <p:spPr>
          <a:xfrm>
            <a:off x="7227654" y="1967449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62C366-175A-9B21-F9FE-0CB1A51A5AD7}"/>
              </a:ext>
            </a:extLst>
          </p:cNvPr>
          <p:cNvSpPr txBox="1">
            <a:spLocks/>
          </p:cNvSpPr>
          <p:nvPr/>
        </p:nvSpPr>
        <p:spPr>
          <a:xfrm>
            <a:off x="9363450" y="281463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7625A0-5E7B-F2EE-AE2B-C5E88CA78B31}"/>
              </a:ext>
            </a:extLst>
          </p:cNvPr>
          <p:cNvSpPr txBox="1">
            <a:spLocks/>
          </p:cNvSpPr>
          <p:nvPr/>
        </p:nvSpPr>
        <p:spPr>
          <a:xfrm>
            <a:off x="7227737" y="2793644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954456E-6306-EE96-6027-4BCB5AD8CB91}"/>
              </a:ext>
            </a:extLst>
          </p:cNvPr>
          <p:cNvSpPr txBox="1">
            <a:spLocks/>
          </p:cNvSpPr>
          <p:nvPr/>
        </p:nvSpPr>
        <p:spPr>
          <a:xfrm>
            <a:off x="9353214" y="360028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EEB371B-BF4A-B363-A43E-7B6D5EAA1413}"/>
              </a:ext>
            </a:extLst>
          </p:cNvPr>
          <p:cNvSpPr txBox="1">
            <a:spLocks/>
          </p:cNvSpPr>
          <p:nvPr/>
        </p:nvSpPr>
        <p:spPr>
          <a:xfrm>
            <a:off x="7227654" y="3609464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0CC867E-7095-63E2-A029-4B18E8F2C2D2}"/>
              </a:ext>
            </a:extLst>
          </p:cNvPr>
          <p:cNvSpPr txBox="1">
            <a:spLocks/>
          </p:cNvSpPr>
          <p:nvPr/>
        </p:nvSpPr>
        <p:spPr>
          <a:xfrm>
            <a:off x="3474545" y="1913458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9CA6FE7-C946-CE67-95B5-D59948C051B0}"/>
              </a:ext>
            </a:extLst>
          </p:cNvPr>
          <p:cNvSpPr txBox="1">
            <a:spLocks/>
          </p:cNvSpPr>
          <p:nvPr/>
        </p:nvSpPr>
        <p:spPr>
          <a:xfrm>
            <a:off x="1364174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C8F367C-7F1E-2040-971D-B1E7CE1FB7FF}"/>
              </a:ext>
            </a:extLst>
          </p:cNvPr>
          <p:cNvSpPr txBox="1">
            <a:spLocks/>
          </p:cNvSpPr>
          <p:nvPr/>
        </p:nvSpPr>
        <p:spPr>
          <a:xfrm>
            <a:off x="3474628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68AA4D3-68CF-BD17-7731-8E0B0A04D71A}"/>
              </a:ext>
            </a:extLst>
          </p:cNvPr>
          <p:cNvSpPr txBox="1">
            <a:spLocks/>
          </p:cNvSpPr>
          <p:nvPr/>
        </p:nvSpPr>
        <p:spPr>
          <a:xfrm>
            <a:off x="1364174" y="362760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BADF63D-8F69-89C3-C026-9E12C50B32B4}"/>
              </a:ext>
            </a:extLst>
          </p:cNvPr>
          <p:cNvSpPr txBox="1">
            <a:spLocks/>
          </p:cNvSpPr>
          <p:nvPr/>
        </p:nvSpPr>
        <p:spPr>
          <a:xfrm>
            <a:off x="1364174" y="192067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4C158F8-962A-0108-673F-3CF7CAEBD84D}"/>
              </a:ext>
            </a:extLst>
          </p:cNvPr>
          <p:cNvSpPr txBox="1">
            <a:spLocks/>
          </p:cNvSpPr>
          <p:nvPr/>
        </p:nvSpPr>
        <p:spPr>
          <a:xfrm>
            <a:off x="3474545" y="3635171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65F604-33BF-9215-A698-6D64932CB212}"/>
              </a:ext>
            </a:extLst>
          </p:cNvPr>
          <p:cNvSpPr txBox="1">
            <a:spLocks/>
          </p:cNvSpPr>
          <p:nvPr/>
        </p:nvSpPr>
        <p:spPr>
          <a:xfrm>
            <a:off x="9372608" y="1979728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D4F2B24-0ED9-0423-B174-B98D1AD47F59}"/>
              </a:ext>
            </a:extLst>
          </p:cNvPr>
          <p:cNvSpPr txBox="1">
            <a:spLocks/>
          </p:cNvSpPr>
          <p:nvPr/>
        </p:nvSpPr>
        <p:spPr>
          <a:xfrm>
            <a:off x="7236812" y="1959547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E961F79-30A2-79CE-697C-268A3D68A5EA}"/>
              </a:ext>
            </a:extLst>
          </p:cNvPr>
          <p:cNvSpPr txBox="1">
            <a:spLocks/>
          </p:cNvSpPr>
          <p:nvPr/>
        </p:nvSpPr>
        <p:spPr>
          <a:xfrm>
            <a:off x="9372608" y="280673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B29D577-50C0-E06D-DF72-44FB4483CA88}"/>
              </a:ext>
            </a:extLst>
          </p:cNvPr>
          <p:cNvSpPr txBox="1">
            <a:spLocks/>
          </p:cNvSpPr>
          <p:nvPr/>
        </p:nvSpPr>
        <p:spPr>
          <a:xfrm>
            <a:off x="7236895" y="2785742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753B9FE-3C0A-E4AA-D427-F150FE168D84}"/>
              </a:ext>
            </a:extLst>
          </p:cNvPr>
          <p:cNvSpPr txBox="1">
            <a:spLocks/>
          </p:cNvSpPr>
          <p:nvPr/>
        </p:nvSpPr>
        <p:spPr>
          <a:xfrm>
            <a:off x="9362372" y="35923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25902AA-A1CD-B504-E8E8-99A88FD257D3}"/>
              </a:ext>
            </a:extLst>
          </p:cNvPr>
          <p:cNvSpPr txBox="1">
            <a:spLocks/>
          </p:cNvSpPr>
          <p:nvPr/>
        </p:nvSpPr>
        <p:spPr>
          <a:xfrm>
            <a:off x="7236812" y="3601562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88796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F6EC0-7179-2F3B-81A2-F6F57714E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pattern of viking ships and axes&#10;&#10;Description automatically generated">
            <a:extLst>
              <a:ext uri="{FF2B5EF4-FFF2-40B4-BE49-F238E27FC236}">
                <a16:creationId xmlns:a16="http://schemas.microsoft.com/office/drawing/2014/main" id="{30D03D13-5D23-EF13-F42F-F3C1AA727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7AAA0-D5F0-C45C-BEA6-27A20E176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071" y="416676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s or ss? 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60F8C3E-9220-67B7-DD85-8CA59F120FBC}"/>
              </a:ext>
            </a:extLst>
          </p:cNvPr>
          <p:cNvSpPr txBox="1">
            <a:spLocks/>
          </p:cNvSpPr>
          <p:nvPr/>
        </p:nvSpPr>
        <p:spPr>
          <a:xfrm>
            <a:off x="1887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 or glass?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C0A7AC-5BCD-E8DA-E4DC-B39C1FCE55D1}"/>
              </a:ext>
            </a:extLst>
          </p:cNvPr>
          <p:cNvSpPr txBox="1">
            <a:spLocks/>
          </p:cNvSpPr>
          <p:nvPr/>
        </p:nvSpPr>
        <p:spPr>
          <a:xfrm>
            <a:off x="4342536" y="1574616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 or less?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CA63E6-495D-D12F-F782-4E969A854C55}"/>
              </a:ext>
            </a:extLst>
          </p:cNvPr>
          <p:cNvSpPr txBox="1">
            <a:spLocks/>
          </p:cNvSpPr>
          <p:nvPr/>
        </p:nvSpPr>
        <p:spPr>
          <a:xfrm>
            <a:off x="4342536" y="43251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 or sonss?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5CFF9-74F7-2CE9-0C41-B5FC0180D88E}"/>
              </a:ext>
            </a:extLst>
          </p:cNvPr>
          <p:cNvSpPr txBox="1">
            <a:spLocks/>
          </p:cNvSpPr>
          <p:nvPr/>
        </p:nvSpPr>
        <p:spPr>
          <a:xfrm>
            <a:off x="83929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lots or lotss?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7B673A-E04E-BA36-59B6-D5811AD1891C}"/>
              </a:ext>
            </a:extLst>
          </p:cNvPr>
          <p:cNvSpPr txBox="1">
            <a:spLocks/>
          </p:cNvSpPr>
          <p:nvPr/>
        </p:nvSpPr>
        <p:spPr>
          <a:xfrm>
            <a:off x="188770" y="2960968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0FB783-B17A-0137-51B4-E7E4A281C0B2}"/>
              </a:ext>
            </a:extLst>
          </p:cNvPr>
          <p:cNvSpPr txBox="1">
            <a:spLocks/>
          </p:cNvSpPr>
          <p:nvPr/>
        </p:nvSpPr>
        <p:spPr>
          <a:xfrm>
            <a:off x="4320761" y="2960967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B53F56-ADA8-CF8E-7B83-666755E61962}"/>
              </a:ext>
            </a:extLst>
          </p:cNvPr>
          <p:cNvSpPr txBox="1">
            <a:spLocks/>
          </p:cNvSpPr>
          <p:nvPr/>
        </p:nvSpPr>
        <p:spPr>
          <a:xfrm>
            <a:off x="8392969" y="2943970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lots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BACCE6-6672-790C-45EC-BF8DB4232E0B}"/>
              </a:ext>
            </a:extLst>
          </p:cNvPr>
          <p:cNvSpPr txBox="1">
            <a:spLocks/>
          </p:cNvSpPr>
          <p:nvPr/>
        </p:nvSpPr>
        <p:spPr>
          <a:xfrm>
            <a:off x="4342536" y="56402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45DCF0F-F66E-1946-9B7C-FBE5F43E659C}"/>
              </a:ext>
            </a:extLst>
          </p:cNvPr>
          <p:cNvSpPr/>
          <p:nvPr/>
        </p:nvSpPr>
        <p:spPr>
          <a:xfrm>
            <a:off x="1435100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594F928-3D8F-1554-5313-BE523EA54F5C}"/>
              </a:ext>
            </a:extLst>
          </p:cNvPr>
          <p:cNvSpPr/>
          <p:nvPr/>
        </p:nvSpPr>
        <p:spPr>
          <a:xfrm>
            <a:off x="5630569" y="2393020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2BBE012-C103-2B61-04D5-091CB607A711}"/>
              </a:ext>
            </a:extLst>
          </p:cNvPr>
          <p:cNvSpPr/>
          <p:nvPr/>
        </p:nvSpPr>
        <p:spPr>
          <a:xfrm>
            <a:off x="9729795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B593BE70-972E-0D9D-4BF6-1E63D8F9B35D}"/>
              </a:ext>
            </a:extLst>
          </p:cNvPr>
          <p:cNvSpPr/>
          <p:nvPr/>
        </p:nvSpPr>
        <p:spPr>
          <a:xfrm>
            <a:off x="5630569" y="5128793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5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Microsoft Office PowerPoint</Application>
  <PresentationFormat>Widescreen</PresentationFormat>
  <Paragraphs>149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Andika</vt:lpstr>
      <vt:lpstr>Arial</vt:lpstr>
      <vt:lpstr>Office Theme</vt:lpstr>
      <vt:lpstr> How to Use this PowerPoint</vt:lpstr>
      <vt:lpstr>FLASH BACK: Words with endings that sound like /shuhs/ spelt with –tious.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2025-12-08T17:25:28Z</dcterms:modified>
</cp:coreProperties>
</file>