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408" r:id="rId2"/>
    <p:sldId id="377" r:id="rId3"/>
    <p:sldId id="274" r:id="rId4"/>
    <p:sldId id="300" r:id="rId5"/>
    <p:sldId id="256" r:id="rId6"/>
    <p:sldId id="279" r:id="rId7"/>
    <p:sldId id="372" r:id="rId8"/>
    <p:sldId id="261" r:id="rId9"/>
    <p:sldId id="276" r:id="rId10"/>
    <p:sldId id="373" r:id="rId11"/>
    <p:sldId id="264" r:id="rId12"/>
    <p:sldId id="265" r:id="rId13"/>
    <p:sldId id="374" r:id="rId14"/>
    <p:sldId id="281" r:id="rId15"/>
    <p:sldId id="282" r:id="rId16"/>
    <p:sldId id="283" r:id="rId17"/>
    <p:sldId id="286" r:id="rId18"/>
    <p:sldId id="285" r:id="rId19"/>
    <p:sldId id="301" r:id="rId20"/>
    <p:sldId id="302" r:id="rId21"/>
    <p:sldId id="303" r:id="rId22"/>
    <p:sldId id="304" r:id="rId23"/>
    <p:sldId id="306" r:id="rId24"/>
    <p:sldId id="307" r:id="rId25"/>
    <p:sldId id="365" r:id="rId26"/>
    <p:sldId id="363" r:id="rId27"/>
    <p:sldId id="277" r:id="rId28"/>
  </p:sldIdLst>
  <p:sldSz cx="12192000" cy="6858000"/>
  <p:notesSz cx="6858000" cy="9144000"/>
  <p:embeddedFontLst>
    <p:embeddedFont>
      <p:font typeface="Andika" panose="020000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F9A9D6-5D8B-47E5-B113-2749992CC90B}" v="2" dt="2025-12-08T17:31:37.4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06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7:31:37.479" v="2"/>
      <pc:docMkLst>
        <pc:docMk/>
      </pc:docMkLst>
      <pc:sldChg chg="addSp modSp modAnim">
        <pc:chgData name="Glen Jones" userId="e846aaca-4b24-4b13-b0d0-f2308e16b284" providerId="ADAL" clId="{ED47ACC3-9597-4D89-A1DC-43CF280EF274}" dt="2025-12-08T17:31:37.479" v="2"/>
        <pc:sldMkLst>
          <pc:docMk/>
          <pc:sldMk cId="0" sldId="277"/>
        </pc:sldMkLst>
        <pc:spChg chg="add mod">
          <ac:chgData name="Glen Jones" userId="e846aaca-4b24-4b13-b0d0-f2308e16b284" providerId="ADAL" clId="{ED47ACC3-9597-4D89-A1DC-43CF280EF274}" dt="2025-12-08T17:31:37.479" v="2"/>
          <ac:spMkLst>
            <pc:docMk/>
            <pc:sldMk cId="0" sldId="277"/>
            <ac:spMk id="2" creationId="{2FFC36C7-A0CC-46A8-5A97-B0F30881D0C7}"/>
          </ac:spMkLst>
        </pc:spChg>
      </pc:sldChg>
      <pc:sldChg chg="del">
        <pc:chgData name="Glen Jones" userId="e846aaca-4b24-4b13-b0d0-f2308e16b284" providerId="ADAL" clId="{ED47ACC3-9597-4D89-A1DC-43CF280EF274}" dt="2025-12-08T17:29:23.762" v="1" actId="47"/>
        <pc:sldMkLst>
          <pc:docMk/>
          <pc:sldMk cId="2355754654" sldId="359"/>
        </pc:sldMkLst>
      </pc:sldChg>
      <pc:sldChg chg="add">
        <pc:chgData name="Glen Jones" userId="e846aaca-4b24-4b13-b0d0-f2308e16b284" providerId="ADAL" clId="{ED47ACC3-9597-4D89-A1DC-43CF280EF274}" dt="2025-12-08T17:29:22.583" v="0"/>
        <pc:sldMkLst>
          <pc:docMk/>
          <pc:sldMk cId="461087981" sldId="40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F1E594C6-76B2-4958-9CE1-B9E7FEB9A9C9}"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56C13016-A699-4809-9D9B-625752EF3983}" type="slidenum">
              <a:rPr lang="en-GB" smtClean="0"/>
              <a:pPr/>
              <a:t>‹#›</a:t>
            </a:fld>
            <a:endParaRPr lang="en-GB" dirty="0"/>
          </a:p>
        </p:txBody>
      </p:sp>
    </p:spTree>
    <p:extLst>
      <p:ext uri="{BB962C8B-B14F-4D97-AF65-F5344CB8AC3E}">
        <p14:creationId xmlns:p14="http://schemas.microsoft.com/office/powerpoint/2010/main" val="1826387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 of narrative </a:t>
            </a:r>
          </a:p>
        </p:txBody>
      </p:sp>
      <p:sp>
        <p:nvSpPr>
          <p:cNvPr id="4" name="Slide Number Placeholder 3"/>
          <p:cNvSpPr>
            <a:spLocks noGrp="1"/>
          </p:cNvSpPr>
          <p:nvPr>
            <p:ph type="sldNum" sz="quarter" idx="5"/>
          </p:nvPr>
        </p:nvSpPr>
        <p:spPr/>
        <p:txBody>
          <a:bodyPr/>
          <a:lstStyle/>
          <a:p>
            <a:fld id="{04B1A19D-E2BC-3946-A0AF-BC1366470A27}" type="slidenum">
              <a:rPr lang="en-US" smtClean="0"/>
              <a:t>6</a:t>
            </a:fld>
            <a:endParaRPr lang="en-US" dirty="0"/>
          </a:p>
        </p:txBody>
      </p:sp>
    </p:spTree>
    <p:extLst>
      <p:ext uri="{BB962C8B-B14F-4D97-AF65-F5344CB8AC3E}">
        <p14:creationId xmlns:p14="http://schemas.microsoft.com/office/powerpoint/2010/main" val="55893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 of narrative </a:t>
            </a:r>
          </a:p>
        </p:txBody>
      </p:sp>
      <p:sp>
        <p:nvSpPr>
          <p:cNvPr id="4" name="Slide Number Placeholder 3"/>
          <p:cNvSpPr>
            <a:spLocks noGrp="1"/>
          </p:cNvSpPr>
          <p:nvPr>
            <p:ph type="sldNum" sz="quarter" idx="5"/>
          </p:nvPr>
        </p:nvSpPr>
        <p:spPr/>
        <p:txBody>
          <a:bodyPr/>
          <a:lstStyle/>
          <a:p>
            <a:fld id="{04B1A19D-E2BC-3946-A0AF-BC1366470A27}" type="slidenum">
              <a:rPr lang="en-US" smtClean="0"/>
              <a:t>7</a:t>
            </a:fld>
            <a:endParaRPr lang="en-US" dirty="0"/>
          </a:p>
        </p:txBody>
      </p:sp>
    </p:spTree>
    <p:extLst>
      <p:ext uri="{BB962C8B-B14F-4D97-AF65-F5344CB8AC3E}">
        <p14:creationId xmlns:p14="http://schemas.microsoft.com/office/powerpoint/2010/main" val="3909136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946952"/>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This is a Flash Back resource. It reintroduces spelling patterns from previous years that students may need to be comfortable with before introducing the new spelling pattern. </a:t>
            </a:r>
            <a:br>
              <a:rPr lang="en-GB" dirty="0">
                <a:solidFill>
                  <a:schemeClr val="bg1"/>
                </a:solidFill>
              </a:rPr>
            </a:br>
            <a:endParaRPr lang="en-GB" dirty="0">
              <a:solidFill>
                <a:schemeClr val="bg1"/>
              </a:solidFill>
            </a:endParaRPr>
          </a:p>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51806" y="4845239"/>
            <a:ext cx="1873244" cy="1871165"/>
          </a:xfrm>
          <a:prstGeom prst="rect">
            <a:avLst/>
          </a:prstGeom>
        </p:spPr>
      </p:pic>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767753"/>
            <a:ext cx="7477079" cy="812153"/>
          </a:xfrm>
          <a:prstGeom prst="roundRect">
            <a:avLst/>
          </a:prstGeom>
          <a:solidFill>
            <a:srgbClr val="00B050"/>
          </a:solidFill>
        </p:spPr>
        <p:txBody>
          <a:bodyPr vert="horz" lIns="360000" tIns="216000" rIns="360000" bIns="14400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
        <p:nvSpPr>
          <p:cNvPr id="7" name="Rectangle: Rounded Corners 6">
            <a:hlinkClick r:id="rId5"/>
            <a:extLst>
              <a:ext uri="{FF2B5EF4-FFF2-40B4-BE49-F238E27FC236}">
                <a16:creationId xmlns:a16="http://schemas.microsoft.com/office/drawing/2014/main" id="{A735F095-9C5F-FE22-2049-605B8AA7CB3C}"/>
              </a:ext>
            </a:extLst>
          </p:cNvPr>
          <p:cNvSpPr/>
          <p:nvPr/>
        </p:nvSpPr>
        <p:spPr>
          <a:xfrm>
            <a:off x="7880423" y="5767753"/>
            <a:ext cx="2471383" cy="812154"/>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DBFBFF74-63E1-F8D2-15FA-000F0A963D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2" name="Title 1">
            <a:extLst>
              <a:ext uri="{FF2B5EF4-FFF2-40B4-BE49-F238E27FC236}">
                <a16:creationId xmlns:a16="http://schemas.microsoft.com/office/drawing/2014/main" id="{DF53C1B1-E518-D98E-F89A-3620D340840F}"/>
              </a:ext>
            </a:extLst>
          </p:cNvPr>
          <p:cNvSpPr>
            <a:spLocks noGrp="1"/>
          </p:cNvSpPr>
          <p:nvPr>
            <p:ph type="title"/>
          </p:nvPr>
        </p:nvSpPr>
        <p:spPr>
          <a:xfrm>
            <a:off x="628648" y="342266"/>
            <a:ext cx="10641863" cy="857964"/>
          </a:xfrm>
          <a:prstGeom prst="roundRect">
            <a:avLst/>
          </a:prstGeom>
          <a:solidFill>
            <a:srgbClr val="7030A0"/>
          </a:solidFill>
        </p:spPr>
        <p:txBody>
          <a:bodyPr>
            <a:noAutofit/>
          </a:bodyPr>
          <a:lstStyle/>
          <a:p>
            <a:pPr algn="ctr"/>
            <a:r>
              <a:rPr lang="en-US" sz="3600" dirty="0">
                <a:solidFill>
                  <a:schemeClr val="bg1"/>
                </a:solidFill>
              </a:rPr>
              <a:t>Exceptions</a:t>
            </a:r>
          </a:p>
        </p:txBody>
      </p:sp>
      <p:sp>
        <p:nvSpPr>
          <p:cNvPr id="7" name="TextBox 6">
            <a:extLst>
              <a:ext uri="{FF2B5EF4-FFF2-40B4-BE49-F238E27FC236}">
                <a16:creationId xmlns:a16="http://schemas.microsoft.com/office/drawing/2014/main" id="{0F00025A-3E39-E5E1-D4C8-8B8B50D0B7BF}"/>
              </a:ext>
            </a:extLst>
          </p:cNvPr>
          <p:cNvSpPr txBox="1"/>
          <p:nvPr/>
        </p:nvSpPr>
        <p:spPr>
          <a:xfrm>
            <a:off x="1258230" y="3314573"/>
            <a:ext cx="9133367" cy="510778"/>
          </a:xfrm>
          <a:prstGeom prst="roundRect">
            <a:avLst/>
          </a:prstGeom>
          <a:solidFill>
            <a:srgbClr val="EF8023"/>
          </a:solidFill>
        </p:spPr>
        <p:txBody>
          <a:bodyPr wrap="square">
            <a:spAutoFit/>
          </a:bodyPr>
          <a:lstStyle/>
          <a:p>
            <a:pPr algn="ctr"/>
            <a:r>
              <a:rPr lang="en-US" sz="2400" dirty="0">
                <a:solidFill>
                  <a:schemeClr val="bg1"/>
                </a:solidFill>
                <a:latin typeface="Andika" panose="02000000000000000000" pitchFamily="2" charset="0"/>
              </a:rPr>
              <a:t>CHALLENGE:  Can you spot the changes?</a:t>
            </a:r>
            <a:endParaRPr lang="en-US" sz="2400" dirty="0">
              <a:solidFill>
                <a:schemeClr val="bg1"/>
              </a:solidFill>
            </a:endParaRPr>
          </a:p>
        </p:txBody>
      </p:sp>
      <p:cxnSp>
        <p:nvCxnSpPr>
          <p:cNvPr id="9" name="Straight Arrow Connector 8">
            <a:extLst>
              <a:ext uri="{FF2B5EF4-FFF2-40B4-BE49-F238E27FC236}">
                <a16:creationId xmlns:a16="http://schemas.microsoft.com/office/drawing/2014/main" id="{0013CE71-1071-DB74-F60A-D10CC1C259C0}"/>
              </a:ext>
            </a:extLst>
          </p:cNvPr>
          <p:cNvCxnSpPr/>
          <p:nvPr/>
        </p:nvCxnSpPr>
        <p:spPr>
          <a:xfrm>
            <a:off x="4914900" y="2754630"/>
            <a:ext cx="10515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 name="Title 1">
            <a:extLst>
              <a:ext uri="{FF2B5EF4-FFF2-40B4-BE49-F238E27FC236}">
                <a16:creationId xmlns:a16="http://schemas.microsoft.com/office/drawing/2014/main" id="{59D1C5F2-64E9-639F-BDE2-381873D67AB3}"/>
              </a:ext>
            </a:extLst>
          </p:cNvPr>
          <p:cNvSpPr txBox="1">
            <a:spLocks/>
          </p:cNvSpPr>
          <p:nvPr/>
        </p:nvSpPr>
        <p:spPr>
          <a:xfrm>
            <a:off x="2493169" y="1466106"/>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determine</a:t>
            </a:r>
            <a:endParaRPr lang="en-US" sz="2400" dirty="0">
              <a:solidFill>
                <a:schemeClr val="bg1"/>
              </a:solidFill>
            </a:endParaRPr>
          </a:p>
        </p:txBody>
      </p:sp>
      <p:sp>
        <p:nvSpPr>
          <p:cNvPr id="6" name="Title 1">
            <a:extLst>
              <a:ext uri="{FF2B5EF4-FFF2-40B4-BE49-F238E27FC236}">
                <a16:creationId xmlns:a16="http://schemas.microsoft.com/office/drawing/2014/main" id="{946FCF66-5886-5BF8-DA00-E6FBFED1052C}"/>
              </a:ext>
            </a:extLst>
          </p:cNvPr>
          <p:cNvSpPr txBox="1">
            <a:spLocks/>
          </p:cNvSpPr>
          <p:nvPr/>
        </p:nvSpPr>
        <p:spPr>
          <a:xfrm>
            <a:off x="5331016" y="1466106"/>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8" name="Title 1">
            <a:extLst>
              <a:ext uri="{FF2B5EF4-FFF2-40B4-BE49-F238E27FC236}">
                <a16:creationId xmlns:a16="http://schemas.microsoft.com/office/drawing/2014/main" id="{30501D03-6C11-6CEE-BB84-18E72E8BC75D}"/>
              </a:ext>
            </a:extLst>
          </p:cNvPr>
          <p:cNvSpPr txBox="1">
            <a:spLocks/>
          </p:cNvSpPr>
          <p:nvPr/>
        </p:nvSpPr>
        <p:spPr>
          <a:xfrm>
            <a:off x="7350372" y="1466106"/>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determination</a:t>
            </a:r>
            <a:endParaRPr lang="en-US" sz="2400" dirty="0">
              <a:solidFill>
                <a:schemeClr val="bg1"/>
              </a:solidFill>
            </a:endParaRPr>
          </a:p>
        </p:txBody>
      </p:sp>
      <p:sp>
        <p:nvSpPr>
          <p:cNvPr id="10" name="Title 1">
            <a:extLst>
              <a:ext uri="{FF2B5EF4-FFF2-40B4-BE49-F238E27FC236}">
                <a16:creationId xmlns:a16="http://schemas.microsoft.com/office/drawing/2014/main" id="{B276C2A7-0D9A-D0B4-A109-14031FAC3091}"/>
              </a:ext>
            </a:extLst>
          </p:cNvPr>
          <p:cNvSpPr txBox="1">
            <a:spLocks/>
          </p:cNvSpPr>
          <p:nvPr/>
        </p:nvSpPr>
        <p:spPr>
          <a:xfrm>
            <a:off x="4515759" y="1577200"/>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2" name="Title 1">
            <a:extLst>
              <a:ext uri="{FF2B5EF4-FFF2-40B4-BE49-F238E27FC236}">
                <a16:creationId xmlns:a16="http://schemas.microsoft.com/office/drawing/2014/main" id="{44D0EEA4-4A75-B57B-29D3-89093A366107}"/>
              </a:ext>
            </a:extLst>
          </p:cNvPr>
          <p:cNvSpPr txBox="1">
            <a:spLocks/>
          </p:cNvSpPr>
          <p:nvPr/>
        </p:nvSpPr>
        <p:spPr>
          <a:xfrm>
            <a:off x="6612882" y="1659446"/>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8" name="Title 1">
            <a:extLst>
              <a:ext uri="{FF2B5EF4-FFF2-40B4-BE49-F238E27FC236}">
                <a16:creationId xmlns:a16="http://schemas.microsoft.com/office/drawing/2014/main" id="{53B0EB31-6C39-F0A5-E0C1-51C4C299C433}"/>
              </a:ext>
            </a:extLst>
          </p:cNvPr>
          <p:cNvSpPr txBox="1">
            <a:spLocks/>
          </p:cNvSpPr>
          <p:nvPr/>
        </p:nvSpPr>
        <p:spPr>
          <a:xfrm>
            <a:off x="2493169" y="2386826"/>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compete</a:t>
            </a:r>
            <a:endParaRPr lang="en-US" sz="2400" dirty="0">
              <a:solidFill>
                <a:schemeClr val="bg1"/>
              </a:solidFill>
            </a:endParaRPr>
          </a:p>
        </p:txBody>
      </p:sp>
      <p:sp>
        <p:nvSpPr>
          <p:cNvPr id="19" name="Title 1">
            <a:extLst>
              <a:ext uri="{FF2B5EF4-FFF2-40B4-BE49-F238E27FC236}">
                <a16:creationId xmlns:a16="http://schemas.microsoft.com/office/drawing/2014/main" id="{A3ED3FC0-1E50-0506-AD13-ED194948A413}"/>
              </a:ext>
            </a:extLst>
          </p:cNvPr>
          <p:cNvSpPr txBox="1">
            <a:spLocks/>
          </p:cNvSpPr>
          <p:nvPr/>
        </p:nvSpPr>
        <p:spPr>
          <a:xfrm>
            <a:off x="5331016" y="2386826"/>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20" name="Title 1">
            <a:extLst>
              <a:ext uri="{FF2B5EF4-FFF2-40B4-BE49-F238E27FC236}">
                <a16:creationId xmlns:a16="http://schemas.microsoft.com/office/drawing/2014/main" id="{2EE5E194-0C65-AFAC-3780-F08554F0B04E}"/>
              </a:ext>
            </a:extLst>
          </p:cNvPr>
          <p:cNvSpPr txBox="1">
            <a:spLocks/>
          </p:cNvSpPr>
          <p:nvPr/>
        </p:nvSpPr>
        <p:spPr>
          <a:xfrm>
            <a:off x="7350372" y="2386826"/>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competition</a:t>
            </a:r>
            <a:endParaRPr lang="en-US" sz="2400" dirty="0">
              <a:solidFill>
                <a:schemeClr val="bg1"/>
              </a:solidFill>
            </a:endParaRPr>
          </a:p>
        </p:txBody>
      </p:sp>
      <p:sp>
        <p:nvSpPr>
          <p:cNvPr id="21" name="Title 1">
            <a:extLst>
              <a:ext uri="{FF2B5EF4-FFF2-40B4-BE49-F238E27FC236}">
                <a16:creationId xmlns:a16="http://schemas.microsoft.com/office/drawing/2014/main" id="{03F2C5D5-3926-127C-D78F-5797B064F739}"/>
              </a:ext>
            </a:extLst>
          </p:cNvPr>
          <p:cNvSpPr txBox="1">
            <a:spLocks/>
          </p:cNvSpPr>
          <p:nvPr/>
        </p:nvSpPr>
        <p:spPr>
          <a:xfrm>
            <a:off x="4515759" y="2497920"/>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2" name="Title 1">
            <a:extLst>
              <a:ext uri="{FF2B5EF4-FFF2-40B4-BE49-F238E27FC236}">
                <a16:creationId xmlns:a16="http://schemas.microsoft.com/office/drawing/2014/main" id="{C6D34C33-E667-5C63-783F-E1AC84CC7A37}"/>
              </a:ext>
            </a:extLst>
          </p:cNvPr>
          <p:cNvSpPr txBox="1">
            <a:spLocks/>
          </p:cNvSpPr>
          <p:nvPr/>
        </p:nvSpPr>
        <p:spPr>
          <a:xfrm>
            <a:off x="6612882" y="2580166"/>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8" name="TextBox 27">
            <a:extLst>
              <a:ext uri="{FF2B5EF4-FFF2-40B4-BE49-F238E27FC236}">
                <a16:creationId xmlns:a16="http://schemas.microsoft.com/office/drawing/2014/main" id="{599D2EDB-A84D-1999-145E-8795B2B125FE}"/>
              </a:ext>
            </a:extLst>
          </p:cNvPr>
          <p:cNvSpPr txBox="1"/>
          <p:nvPr/>
        </p:nvSpPr>
        <p:spPr>
          <a:xfrm>
            <a:off x="1258229" y="4317539"/>
            <a:ext cx="9133367" cy="510778"/>
          </a:xfrm>
          <a:prstGeom prst="roundRect">
            <a:avLst/>
          </a:prstGeom>
          <a:solidFill>
            <a:srgbClr val="00B0F0"/>
          </a:solidFill>
        </p:spPr>
        <p:txBody>
          <a:bodyPr wrap="square">
            <a:spAutoFit/>
          </a:bodyPr>
          <a:lstStyle/>
          <a:p>
            <a:pPr algn="ctr"/>
            <a:r>
              <a:rPr lang="en-US" sz="2400" dirty="0">
                <a:solidFill>
                  <a:schemeClr val="bg1"/>
                </a:solidFill>
                <a:latin typeface="Andika" panose="02000000000000000000" pitchFamily="2" charset="0"/>
              </a:rPr>
              <a:t>HINT: Some words add in additional letters.</a:t>
            </a:r>
            <a:endParaRPr lang="en-US" sz="2400" dirty="0">
              <a:solidFill>
                <a:schemeClr val="bg1"/>
              </a:solidFill>
            </a:endParaRPr>
          </a:p>
        </p:txBody>
      </p:sp>
      <p:cxnSp>
        <p:nvCxnSpPr>
          <p:cNvPr id="29" name="Straight Arrow Connector 28">
            <a:extLst>
              <a:ext uri="{FF2B5EF4-FFF2-40B4-BE49-F238E27FC236}">
                <a16:creationId xmlns:a16="http://schemas.microsoft.com/office/drawing/2014/main" id="{DCC77D60-B7F7-0D8E-F459-9D3EB5DFBA1C}"/>
              </a:ext>
            </a:extLst>
          </p:cNvPr>
          <p:cNvCxnSpPr/>
          <p:nvPr/>
        </p:nvCxnSpPr>
        <p:spPr>
          <a:xfrm>
            <a:off x="4914900" y="6376441"/>
            <a:ext cx="10515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Title 1">
            <a:extLst>
              <a:ext uri="{FF2B5EF4-FFF2-40B4-BE49-F238E27FC236}">
                <a16:creationId xmlns:a16="http://schemas.microsoft.com/office/drawing/2014/main" id="{564D28E9-01BB-BABE-8A40-B9A3310C5636}"/>
              </a:ext>
            </a:extLst>
          </p:cNvPr>
          <p:cNvSpPr txBox="1">
            <a:spLocks/>
          </p:cNvSpPr>
          <p:nvPr/>
        </p:nvSpPr>
        <p:spPr>
          <a:xfrm>
            <a:off x="2493169" y="5087917"/>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determine</a:t>
            </a:r>
            <a:endParaRPr lang="en-US" sz="2400" dirty="0">
              <a:solidFill>
                <a:schemeClr val="bg1"/>
              </a:solidFill>
            </a:endParaRPr>
          </a:p>
        </p:txBody>
      </p:sp>
      <p:sp>
        <p:nvSpPr>
          <p:cNvPr id="31" name="Title 1">
            <a:extLst>
              <a:ext uri="{FF2B5EF4-FFF2-40B4-BE49-F238E27FC236}">
                <a16:creationId xmlns:a16="http://schemas.microsoft.com/office/drawing/2014/main" id="{26809FA3-8F43-29E5-63A7-7CA56EA15109}"/>
              </a:ext>
            </a:extLst>
          </p:cNvPr>
          <p:cNvSpPr txBox="1">
            <a:spLocks/>
          </p:cNvSpPr>
          <p:nvPr/>
        </p:nvSpPr>
        <p:spPr>
          <a:xfrm>
            <a:off x="5331016" y="5087917"/>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32" name="Title 1">
            <a:extLst>
              <a:ext uri="{FF2B5EF4-FFF2-40B4-BE49-F238E27FC236}">
                <a16:creationId xmlns:a16="http://schemas.microsoft.com/office/drawing/2014/main" id="{6CF4C492-D10E-CE9D-1476-A3640F628BC7}"/>
              </a:ext>
            </a:extLst>
          </p:cNvPr>
          <p:cNvSpPr txBox="1">
            <a:spLocks/>
          </p:cNvSpPr>
          <p:nvPr/>
        </p:nvSpPr>
        <p:spPr>
          <a:xfrm>
            <a:off x="7350372" y="5087917"/>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determination</a:t>
            </a:r>
            <a:endParaRPr lang="en-US" sz="2400" dirty="0">
              <a:solidFill>
                <a:schemeClr val="bg1"/>
              </a:solidFill>
            </a:endParaRPr>
          </a:p>
        </p:txBody>
      </p:sp>
      <p:sp>
        <p:nvSpPr>
          <p:cNvPr id="33" name="Title 1">
            <a:extLst>
              <a:ext uri="{FF2B5EF4-FFF2-40B4-BE49-F238E27FC236}">
                <a16:creationId xmlns:a16="http://schemas.microsoft.com/office/drawing/2014/main" id="{D18CA93A-3600-6BFF-840E-3799FC8DF029}"/>
              </a:ext>
            </a:extLst>
          </p:cNvPr>
          <p:cNvSpPr txBox="1">
            <a:spLocks/>
          </p:cNvSpPr>
          <p:nvPr/>
        </p:nvSpPr>
        <p:spPr>
          <a:xfrm>
            <a:off x="4515759" y="5199011"/>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4" name="Title 1">
            <a:extLst>
              <a:ext uri="{FF2B5EF4-FFF2-40B4-BE49-F238E27FC236}">
                <a16:creationId xmlns:a16="http://schemas.microsoft.com/office/drawing/2014/main" id="{49BFC871-F107-6CC2-8F4A-78150AF4E3D5}"/>
              </a:ext>
            </a:extLst>
          </p:cNvPr>
          <p:cNvSpPr txBox="1">
            <a:spLocks/>
          </p:cNvSpPr>
          <p:nvPr/>
        </p:nvSpPr>
        <p:spPr>
          <a:xfrm>
            <a:off x="6612882" y="5281257"/>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5" name="Title 1">
            <a:extLst>
              <a:ext uri="{FF2B5EF4-FFF2-40B4-BE49-F238E27FC236}">
                <a16:creationId xmlns:a16="http://schemas.microsoft.com/office/drawing/2014/main" id="{B7EDDA5C-A9DC-7371-0562-4EF974C346FD}"/>
              </a:ext>
            </a:extLst>
          </p:cNvPr>
          <p:cNvSpPr txBox="1">
            <a:spLocks/>
          </p:cNvSpPr>
          <p:nvPr/>
        </p:nvSpPr>
        <p:spPr>
          <a:xfrm>
            <a:off x="2493169" y="6008637"/>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compete</a:t>
            </a:r>
            <a:endParaRPr lang="en-US" sz="2400" dirty="0">
              <a:solidFill>
                <a:schemeClr val="bg1"/>
              </a:solidFill>
            </a:endParaRPr>
          </a:p>
        </p:txBody>
      </p:sp>
      <p:sp>
        <p:nvSpPr>
          <p:cNvPr id="36" name="Title 1">
            <a:extLst>
              <a:ext uri="{FF2B5EF4-FFF2-40B4-BE49-F238E27FC236}">
                <a16:creationId xmlns:a16="http://schemas.microsoft.com/office/drawing/2014/main" id="{023D2C15-2333-2002-FB7A-F97CD21DA370}"/>
              </a:ext>
            </a:extLst>
          </p:cNvPr>
          <p:cNvSpPr txBox="1">
            <a:spLocks/>
          </p:cNvSpPr>
          <p:nvPr/>
        </p:nvSpPr>
        <p:spPr>
          <a:xfrm>
            <a:off x="5331016" y="6008637"/>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37" name="Title 1">
            <a:extLst>
              <a:ext uri="{FF2B5EF4-FFF2-40B4-BE49-F238E27FC236}">
                <a16:creationId xmlns:a16="http://schemas.microsoft.com/office/drawing/2014/main" id="{CC3720E6-07A3-6454-7703-A21CD850BD07}"/>
              </a:ext>
            </a:extLst>
          </p:cNvPr>
          <p:cNvSpPr txBox="1">
            <a:spLocks/>
          </p:cNvSpPr>
          <p:nvPr/>
        </p:nvSpPr>
        <p:spPr>
          <a:xfrm>
            <a:off x="7350372" y="6008637"/>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competition</a:t>
            </a:r>
            <a:endParaRPr lang="en-US" sz="2400" dirty="0">
              <a:solidFill>
                <a:schemeClr val="bg1"/>
              </a:solidFill>
            </a:endParaRPr>
          </a:p>
        </p:txBody>
      </p:sp>
      <p:sp>
        <p:nvSpPr>
          <p:cNvPr id="38" name="Title 1">
            <a:extLst>
              <a:ext uri="{FF2B5EF4-FFF2-40B4-BE49-F238E27FC236}">
                <a16:creationId xmlns:a16="http://schemas.microsoft.com/office/drawing/2014/main" id="{60B9962C-9AF3-FDB9-068F-E77A3CDB97C8}"/>
              </a:ext>
            </a:extLst>
          </p:cNvPr>
          <p:cNvSpPr txBox="1">
            <a:spLocks/>
          </p:cNvSpPr>
          <p:nvPr/>
        </p:nvSpPr>
        <p:spPr>
          <a:xfrm>
            <a:off x="4515759" y="6119731"/>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9" name="Title 1">
            <a:extLst>
              <a:ext uri="{FF2B5EF4-FFF2-40B4-BE49-F238E27FC236}">
                <a16:creationId xmlns:a16="http://schemas.microsoft.com/office/drawing/2014/main" id="{D3A4319E-0C8A-40E4-A4DC-109AEC199D47}"/>
              </a:ext>
            </a:extLst>
          </p:cNvPr>
          <p:cNvSpPr txBox="1">
            <a:spLocks/>
          </p:cNvSpPr>
          <p:nvPr/>
        </p:nvSpPr>
        <p:spPr>
          <a:xfrm>
            <a:off x="6612882" y="6201977"/>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40" name="Arrow: Right 39">
            <a:extLst>
              <a:ext uri="{FF2B5EF4-FFF2-40B4-BE49-F238E27FC236}">
                <a16:creationId xmlns:a16="http://schemas.microsoft.com/office/drawing/2014/main" id="{2FE37DC2-A124-31EF-4469-DF328F722E09}"/>
              </a:ext>
            </a:extLst>
          </p:cNvPr>
          <p:cNvSpPr/>
          <p:nvPr/>
        </p:nvSpPr>
        <p:spPr>
          <a:xfrm rot="16200000">
            <a:off x="3739577" y="6554395"/>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41" name="Arrow: Right 40">
            <a:extLst>
              <a:ext uri="{FF2B5EF4-FFF2-40B4-BE49-F238E27FC236}">
                <a16:creationId xmlns:a16="http://schemas.microsoft.com/office/drawing/2014/main" id="{D05D8AF1-151D-F51D-A029-FF493FB08519}"/>
              </a:ext>
            </a:extLst>
          </p:cNvPr>
          <p:cNvSpPr/>
          <p:nvPr/>
        </p:nvSpPr>
        <p:spPr>
          <a:xfrm rot="16200000">
            <a:off x="8536687" y="6522272"/>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42" name="Arrow: Right 41">
            <a:extLst>
              <a:ext uri="{FF2B5EF4-FFF2-40B4-BE49-F238E27FC236}">
                <a16:creationId xmlns:a16="http://schemas.microsoft.com/office/drawing/2014/main" id="{8A366160-A977-0F15-B62B-B4B68BCDD3E4}"/>
              </a:ext>
            </a:extLst>
          </p:cNvPr>
          <p:cNvSpPr/>
          <p:nvPr/>
        </p:nvSpPr>
        <p:spPr>
          <a:xfrm rot="5400000">
            <a:off x="3782106" y="5008250"/>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43" name="Arrow: Right 42">
            <a:extLst>
              <a:ext uri="{FF2B5EF4-FFF2-40B4-BE49-F238E27FC236}">
                <a16:creationId xmlns:a16="http://schemas.microsoft.com/office/drawing/2014/main" id="{687887B5-609D-DB2C-3DE9-1B63D6B33512}"/>
              </a:ext>
            </a:extLst>
          </p:cNvPr>
          <p:cNvSpPr/>
          <p:nvPr/>
        </p:nvSpPr>
        <p:spPr>
          <a:xfrm rot="5400000">
            <a:off x="8636528" y="5017984"/>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226887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childTnLst>
                          </p:cTn>
                        </p:par>
                        <p:par>
                          <p:cTn id="85" fill="hold">
                            <p:stCondLst>
                              <p:cond delay="500"/>
                            </p:stCondLst>
                            <p:childTnLst>
                              <p:par>
                                <p:cTn id="86" presetID="10" presetClass="entr" presetSubtype="0" fill="hold" nodeType="after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500"/>
                                        <p:tgtEl>
                                          <p:spTgt spid="43"/>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6" grpId="0" animBg="1"/>
      <p:bldP spid="8" grpId="0" animBg="1"/>
      <p:bldP spid="10" grpId="0" animBg="1"/>
      <p:bldP spid="12" grpId="0" animBg="1"/>
      <p:bldP spid="18" grpId="0" animBg="1"/>
      <p:bldP spid="19" grpId="0" animBg="1"/>
      <p:bldP spid="20" grpId="0" animBg="1"/>
      <p:bldP spid="21" grpId="0" animBg="1"/>
      <p:bldP spid="22" grpId="0" animBg="1"/>
      <p:bldP spid="28"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Diagram&#10;&#10;Description automatically generated">
            <a:extLst>
              <a:ext uri="{FF2B5EF4-FFF2-40B4-BE49-F238E27FC236}">
                <a16:creationId xmlns:a16="http://schemas.microsoft.com/office/drawing/2014/main" id="{8BBB9DCC-6989-DEF8-EC1E-B5A2CFC230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2" name="Title 1">
            <a:extLst>
              <a:ext uri="{FF2B5EF4-FFF2-40B4-BE49-F238E27FC236}">
                <a16:creationId xmlns:a16="http://schemas.microsoft.com/office/drawing/2014/main" id="{2CDE77F0-DB8D-78D5-CD6C-D6F6020EEDC3}"/>
              </a:ext>
            </a:extLst>
          </p:cNvPr>
          <p:cNvSpPr>
            <a:spLocks noGrp="1"/>
          </p:cNvSpPr>
          <p:nvPr>
            <p:ph type="title"/>
          </p:nvPr>
        </p:nvSpPr>
        <p:spPr>
          <a:xfrm>
            <a:off x="1946910" y="89238"/>
            <a:ext cx="8408670" cy="813734"/>
          </a:xfrm>
          <a:prstGeom prst="roundRect">
            <a:avLst/>
          </a:prstGeom>
          <a:solidFill>
            <a:srgbClr val="7030A0"/>
          </a:solidFill>
        </p:spPr>
        <p:txBody>
          <a:bodyPr>
            <a:normAutofit/>
          </a:bodyPr>
          <a:lstStyle/>
          <a:p>
            <a:pPr algn="ctr"/>
            <a:r>
              <a:rPr lang="en-US" dirty="0">
                <a:solidFill>
                  <a:schemeClr val="bg1"/>
                </a:solidFill>
                <a:latin typeface="Andika" panose="02000000000000000000" pitchFamily="2" charset="0"/>
              </a:rPr>
              <a:t>Turn these verbs into nouns!</a:t>
            </a:r>
          </a:p>
        </p:txBody>
      </p:sp>
      <p:sp>
        <p:nvSpPr>
          <p:cNvPr id="6" name="Title 1">
            <a:extLst>
              <a:ext uri="{FF2B5EF4-FFF2-40B4-BE49-F238E27FC236}">
                <a16:creationId xmlns:a16="http://schemas.microsoft.com/office/drawing/2014/main" id="{3FF20E0F-CFE8-523A-6679-00B6B46FAA73}"/>
              </a:ext>
            </a:extLst>
          </p:cNvPr>
          <p:cNvSpPr txBox="1">
            <a:spLocks/>
          </p:cNvSpPr>
          <p:nvPr/>
        </p:nvSpPr>
        <p:spPr>
          <a:xfrm>
            <a:off x="2212103" y="1062866"/>
            <a:ext cx="2275468" cy="452997"/>
          </a:xfrm>
          <a:prstGeom prst="roundRect">
            <a:avLst>
              <a:gd name="adj" fmla="val 11933"/>
            </a:avLst>
          </a:prstGeom>
          <a:solidFill>
            <a:srgbClr val="7030A0"/>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1. inject</a:t>
            </a:r>
            <a:endParaRPr lang="en-US" sz="2800" dirty="0">
              <a:solidFill>
                <a:schemeClr val="bg1"/>
              </a:solidFill>
            </a:endParaRPr>
          </a:p>
        </p:txBody>
      </p:sp>
      <p:sp>
        <p:nvSpPr>
          <p:cNvPr id="7" name="Title 1">
            <a:extLst>
              <a:ext uri="{FF2B5EF4-FFF2-40B4-BE49-F238E27FC236}">
                <a16:creationId xmlns:a16="http://schemas.microsoft.com/office/drawing/2014/main" id="{E5E0A731-6431-4D60-BE5E-A6EA4FDECA13}"/>
              </a:ext>
            </a:extLst>
          </p:cNvPr>
          <p:cNvSpPr txBox="1">
            <a:spLocks/>
          </p:cNvSpPr>
          <p:nvPr/>
        </p:nvSpPr>
        <p:spPr>
          <a:xfrm>
            <a:off x="5596896" y="1062866"/>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8" name="Title 1">
            <a:extLst>
              <a:ext uri="{FF2B5EF4-FFF2-40B4-BE49-F238E27FC236}">
                <a16:creationId xmlns:a16="http://schemas.microsoft.com/office/drawing/2014/main" id="{5B699550-4417-4764-2E4D-871AE459F77F}"/>
              </a:ext>
            </a:extLst>
          </p:cNvPr>
          <p:cNvSpPr txBox="1">
            <a:spLocks/>
          </p:cNvSpPr>
          <p:nvPr/>
        </p:nvSpPr>
        <p:spPr>
          <a:xfrm>
            <a:off x="7616252" y="1062866"/>
            <a:ext cx="2006212" cy="452997"/>
          </a:xfrm>
          <a:prstGeom prst="roundRect">
            <a:avLst>
              <a:gd name="adj" fmla="val 11933"/>
            </a:avLst>
          </a:prstGeom>
          <a:solidFill>
            <a:srgbClr val="00B05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injection</a:t>
            </a:r>
            <a:endParaRPr lang="en-US" sz="3200" dirty="0">
              <a:solidFill>
                <a:schemeClr val="bg1"/>
              </a:solidFill>
            </a:endParaRPr>
          </a:p>
        </p:txBody>
      </p:sp>
      <p:sp>
        <p:nvSpPr>
          <p:cNvPr id="9" name="Title 1">
            <a:extLst>
              <a:ext uri="{FF2B5EF4-FFF2-40B4-BE49-F238E27FC236}">
                <a16:creationId xmlns:a16="http://schemas.microsoft.com/office/drawing/2014/main" id="{919FE4DE-62F6-BA32-51A8-F5A9ADD818A8}"/>
              </a:ext>
            </a:extLst>
          </p:cNvPr>
          <p:cNvSpPr txBox="1">
            <a:spLocks/>
          </p:cNvSpPr>
          <p:nvPr/>
        </p:nvSpPr>
        <p:spPr>
          <a:xfrm>
            <a:off x="4781639" y="1089919"/>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10" name="Title 1">
            <a:extLst>
              <a:ext uri="{FF2B5EF4-FFF2-40B4-BE49-F238E27FC236}">
                <a16:creationId xmlns:a16="http://schemas.microsoft.com/office/drawing/2014/main" id="{3783E843-601E-1008-F739-C5F2E394FEB4}"/>
              </a:ext>
            </a:extLst>
          </p:cNvPr>
          <p:cNvSpPr txBox="1">
            <a:spLocks/>
          </p:cNvSpPr>
          <p:nvPr/>
        </p:nvSpPr>
        <p:spPr>
          <a:xfrm>
            <a:off x="6878762" y="1109946"/>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11" name="Title 1">
            <a:extLst>
              <a:ext uri="{FF2B5EF4-FFF2-40B4-BE49-F238E27FC236}">
                <a16:creationId xmlns:a16="http://schemas.microsoft.com/office/drawing/2014/main" id="{39F64690-2DDC-0CC2-9D41-AB6E8D590935}"/>
              </a:ext>
            </a:extLst>
          </p:cNvPr>
          <p:cNvSpPr txBox="1">
            <a:spLocks/>
          </p:cNvSpPr>
          <p:nvPr/>
        </p:nvSpPr>
        <p:spPr>
          <a:xfrm>
            <a:off x="2212103" y="1673058"/>
            <a:ext cx="2275468" cy="452997"/>
          </a:xfrm>
          <a:prstGeom prst="roundRect">
            <a:avLst>
              <a:gd name="adj" fmla="val 11933"/>
            </a:avLst>
          </a:prstGeom>
          <a:solidFill>
            <a:srgbClr val="7030A0"/>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2. invent</a:t>
            </a:r>
            <a:endParaRPr lang="en-US" sz="2800" dirty="0">
              <a:solidFill>
                <a:schemeClr val="bg1"/>
              </a:solidFill>
            </a:endParaRPr>
          </a:p>
        </p:txBody>
      </p:sp>
      <p:sp>
        <p:nvSpPr>
          <p:cNvPr id="12" name="Title 1">
            <a:extLst>
              <a:ext uri="{FF2B5EF4-FFF2-40B4-BE49-F238E27FC236}">
                <a16:creationId xmlns:a16="http://schemas.microsoft.com/office/drawing/2014/main" id="{A677EEB4-7DAE-6564-BFE0-A461A36CDBCA}"/>
              </a:ext>
            </a:extLst>
          </p:cNvPr>
          <p:cNvSpPr txBox="1">
            <a:spLocks/>
          </p:cNvSpPr>
          <p:nvPr/>
        </p:nvSpPr>
        <p:spPr>
          <a:xfrm>
            <a:off x="5596896" y="1673058"/>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13" name="Title 1">
            <a:extLst>
              <a:ext uri="{FF2B5EF4-FFF2-40B4-BE49-F238E27FC236}">
                <a16:creationId xmlns:a16="http://schemas.microsoft.com/office/drawing/2014/main" id="{27F3D0D5-26B1-75C7-1E9D-DBBBFAB7287A}"/>
              </a:ext>
            </a:extLst>
          </p:cNvPr>
          <p:cNvSpPr txBox="1">
            <a:spLocks/>
          </p:cNvSpPr>
          <p:nvPr/>
        </p:nvSpPr>
        <p:spPr>
          <a:xfrm>
            <a:off x="7616252" y="1673058"/>
            <a:ext cx="2006212" cy="452997"/>
          </a:xfrm>
          <a:prstGeom prst="roundRect">
            <a:avLst>
              <a:gd name="adj" fmla="val 11933"/>
            </a:avLst>
          </a:prstGeom>
          <a:solidFill>
            <a:srgbClr val="00B05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invention</a:t>
            </a:r>
            <a:endParaRPr lang="en-US" sz="3200" dirty="0">
              <a:solidFill>
                <a:schemeClr val="bg1"/>
              </a:solidFill>
            </a:endParaRPr>
          </a:p>
        </p:txBody>
      </p:sp>
      <p:sp>
        <p:nvSpPr>
          <p:cNvPr id="14" name="Title 1">
            <a:extLst>
              <a:ext uri="{FF2B5EF4-FFF2-40B4-BE49-F238E27FC236}">
                <a16:creationId xmlns:a16="http://schemas.microsoft.com/office/drawing/2014/main" id="{13B847C1-5C41-AFAA-A063-462686C64BEE}"/>
              </a:ext>
            </a:extLst>
          </p:cNvPr>
          <p:cNvSpPr txBox="1">
            <a:spLocks/>
          </p:cNvSpPr>
          <p:nvPr/>
        </p:nvSpPr>
        <p:spPr>
          <a:xfrm>
            <a:off x="4781639" y="1700111"/>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15" name="Title 1">
            <a:extLst>
              <a:ext uri="{FF2B5EF4-FFF2-40B4-BE49-F238E27FC236}">
                <a16:creationId xmlns:a16="http://schemas.microsoft.com/office/drawing/2014/main" id="{315ED4F5-2A07-56AC-4491-1D39F7C90DD9}"/>
              </a:ext>
            </a:extLst>
          </p:cNvPr>
          <p:cNvSpPr txBox="1">
            <a:spLocks/>
          </p:cNvSpPr>
          <p:nvPr/>
        </p:nvSpPr>
        <p:spPr>
          <a:xfrm>
            <a:off x="6878762" y="1720138"/>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16" name="Title 1">
            <a:extLst>
              <a:ext uri="{FF2B5EF4-FFF2-40B4-BE49-F238E27FC236}">
                <a16:creationId xmlns:a16="http://schemas.microsoft.com/office/drawing/2014/main" id="{BC52E59F-2FAB-D1A2-C04A-452FC51AC0E0}"/>
              </a:ext>
            </a:extLst>
          </p:cNvPr>
          <p:cNvSpPr txBox="1">
            <a:spLocks/>
          </p:cNvSpPr>
          <p:nvPr/>
        </p:nvSpPr>
        <p:spPr>
          <a:xfrm>
            <a:off x="2212103" y="2283250"/>
            <a:ext cx="2275468" cy="452997"/>
          </a:xfrm>
          <a:prstGeom prst="roundRect">
            <a:avLst>
              <a:gd name="adj" fmla="val 11933"/>
            </a:avLst>
          </a:prstGeom>
          <a:solidFill>
            <a:srgbClr val="7030A0"/>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3. act</a:t>
            </a:r>
            <a:endParaRPr lang="en-US" sz="2800" dirty="0">
              <a:solidFill>
                <a:schemeClr val="bg1"/>
              </a:solidFill>
            </a:endParaRPr>
          </a:p>
        </p:txBody>
      </p:sp>
      <p:sp>
        <p:nvSpPr>
          <p:cNvPr id="17" name="Title 1">
            <a:extLst>
              <a:ext uri="{FF2B5EF4-FFF2-40B4-BE49-F238E27FC236}">
                <a16:creationId xmlns:a16="http://schemas.microsoft.com/office/drawing/2014/main" id="{950FA90A-650B-3BC2-1A73-FF9A676A8DA7}"/>
              </a:ext>
            </a:extLst>
          </p:cNvPr>
          <p:cNvSpPr txBox="1">
            <a:spLocks/>
          </p:cNvSpPr>
          <p:nvPr/>
        </p:nvSpPr>
        <p:spPr>
          <a:xfrm>
            <a:off x="5596896" y="2283250"/>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18" name="Title 1">
            <a:extLst>
              <a:ext uri="{FF2B5EF4-FFF2-40B4-BE49-F238E27FC236}">
                <a16:creationId xmlns:a16="http://schemas.microsoft.com/office/drawing/2014/main" id="{2EF80EC6-55A5-FE43-4675-F884EEF21A89}"/>
              </a:ext>
            </a:extLst>
          </p:cNvPr>
          <p:cNvSpPr txBox="1">
            <a:spLocks/>
          </p:cNvSpPr>
          <p:nvPr/>
        </p:nvSpPr>
        <p:spPr>
          <a:xfrm>
            <a:off x="7616252" y="2283250"/>
            <a:ext cx="2006212" cy="452997"/>
          </a:xfrm>
          <a:prstGeom prst="roundRect">
            <a:avLst>
              <a:gd name="adj" fmla="val 11933"/>
            </a:avLst>
          </a:prstGeom>
          <a:solidFill>
            <a:srgbClr val="00B05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action</a:t>
            </a:r>
            <a:endParaRPr lang="en-US" sz="3200" dirty="0">
              <a:solidFill>
                <a:schemeClr val="bg1"/>
              </a:solidFill>
            </a:endParaRPr>
          </a:p>
        </p:txBody>
      </p:sp>
      <p:sp>
        <p:nvSpPr>
          <p:cNvPr id="19" name="Title 1">
            <a:extLst>
              <a:ext uri="{FF2B5EF4-FFF2-40B4-BE49-F238E27FC236}">
                <a16:creationId xmlns:a16="http://schemas.microsoft.com/office/drawing/2014/main" id="{9095468C-7C92-B9AA-9B75-B0276DD2EF4F}"/>
              </a:ext>
            </a:extLst>
          </p:cNvPr>
          <p:cNvSpPr txBox="1">
            <a:spLocks/>
          </p:cNvSpPr>
          <p:nvPr/>
        </p:nvSpPr>
        <p:spPr>
          <a:xfrm>
            <a:off x="4781639" y="2310303"/>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20" name="Title 1">
            <a:extLst>
              <a:ext uri="{FF2B5EF4-FFF2-40B4-BE49-F238E27FC236}">
                <a16:creationId xmlns:a16="http://schemas.microsoft.com/office/drawing/2014/main" id="{C4E2D6E5-3752-A1E9-8994-E236A04316AC}"/>
              </a:ext>
            </a:extLst>
          </p:cNvPr>
          <p:cNvSpPr txBox="1">
            <a:spLocks/>
          </p:cNvSpPr>
          <p:nvPr/>
        </p:nvSpPr>
        <p:spPr>
          <a:xfrm>
            <a:off x="6878762" y="2330330"/>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22" name="Title 1">
            <a:extLst>
              <a:ext uri="{FF2B5EF4-FFF2-40B4-BE49-F238E27FC236}">
                <a16:creationId xmlns:a16="http://schemas.microsoft.com/office/drawing/2014/main" id="{20F80A4B-31C8-82BA-A997-51B9442BC12D}"/>
              </a:ext>
            </a:extLst>
          </p:cNvPr>
          <p:cNvSpPr txBox="1">
            <a:spLocks/>
          </p:cNvSpPr>
          <p:nvPr/>
        </p:nvSpPr>
        <p:spPr>
          <a:xfrm>
            <a:off x="2212103" y="2860250"/>
            <a:ext cx="2275468" cy="452997"/>
          </a:xfrm>
          <a:prstGeom prst="roundRect">
            <a:avLst>
              <a:gd name="adj" fmla="val 11933"/>
            </a:avLst>
          </a:prstGeom>
          <a:solidFill>
            <a:srgbClr val="7030A0"/>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4. dictate</a:t>
            </a:r>
            <a:endParaRPr lang="en-US" sz="2800" dirty="0">
              <a:solidFill>
                <a:schemeClr val="bg1"/>
              </a:solidFill>
            </a:endParaRPr>
          </a:p>
        </p:txBody>
      </p:sp>
      <p:sp>
        <p:nvSpPr>
          <p:cNvPr id="23" name="Title 1">
            <a:extLst>
              <a:ext uri="{FF2B5EF4-FFF2-40B4-BE49-F238E27FC236}">
                <a16:creationId xmlns:a16="http://schemas.microsoft.com/office/drawing/2014/main" id="{75166AC1-6A81-D8CE-5370-AC6372FCCF56}"/>
              </a:ext>
            </a:extLst>
          </p:cNvPr>
          <p:cNvSpPr txBox="1">
            <a:spLocks/>
          </p:cNvSpPr>
          <p:nvPr/>
        </p:nvSpPr>
        <p:spPr>
          <a:xfrm>
            <a:off x="5596896" y="2860250"/>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24" name="Title 1">
            <a:extLst>
              <a:ext uri="{FF2B5EF4-FFF2-40B4-BE49-F238E27FC236}">
                <a16:creationId xmlns:a16="http://schemas.microsoft.com/office/drawing/2014/main" id="{FDB73511-4099-53B2-B0C2-11F51951F67A}"/>
              </a:ext>
            </a:extLst>
          </p:cNvPr>
          <p:cNvSpPr txBox="1">
            <a:spLocks/>
          </p:cNvSpPr>
          <p:nvPr/>
        </p:nvSpPr>
        <p:spPr>
          <a:xfrm>
            <a:off x="7616252" y="2860250"/>
            <a:ext cx="2006212" cy="452997"/>
          </a:xfrm>
          <a:prstGeom prst="roundRect">
            <a:avLst>
              <a:gd name="adj" fmla="val 11933"/>
            </a:avLst>
          </a:prstGeom>
          <a:solidFill>
            <a:srgbClr val="00B05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dictation</a:t>
            </a:r>
            <a:endParaRPr lang="en-US" sz="3200" dirty="0">
              <a:solidFill>
                <a:schemeClr val="bg1"/>
              </a:solidFill>
            </a:endParaRPr>
          </a:p>
        </p:txBody>
      </p:sp>
      <p:sp>
        <p:nvSpPr>
          <p:cNvPr id="25" name="Title 1">
            <a:extLst>
              <a:ext uri="{FF2B5EF4-FFF2-40B4-BE49-F238E27FC236}">
                <a16:creationId xmlns:a16="http://schemas.microsoft.com/office/drawing/2014/main" id="{846AA408-9839-5948-C746-C700D04688CD}"/>
              </a:ext>
            </a:extLst>
          </p:cNvPr>
          <p:cNvSpPr txBox="1">
            <a:spLocks/>
          </p:cNvSpPr>
          <p:nvPr/>
        </p:nvSpPr>
        <p:spPr>
          <a:xfrm>
            <a:off x="4781639" y="2887303"/>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26" name="Title 1">
            <a:extLst>
              <a:ext uri="{FF2B5EF4-FFF2-40B4-BE49-F238E27FC236}">
                <a16:creationId xmlns:a16="http://schemas.microsoft.com/office/drawing/2014/main" id="{F4341395-B84F-0660-5B6E-97AAD60D3FDD}"/>
              </a:ext>
            </a:extLst>
          </p:cNvPr>
          <p:cNvSpPr txBox="1">
            <a:spLocks/>
          </p:cNvSpPr>
          <p:nvPr/>
        </p:nvSpPr>
        <p:spPr>
          <a:xfrm>
            <a:off x="6878762" y="2907330"/>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27" name="Title 1">
            <a:extLst>
              <a:ext uri="{FF2B5EF4-FFF2-40B4-BE49-F238E27FC236}">
                <a16:creationId xmlns:a16="http://schemas.microsoft.com/office/drawing/2014/main" id="{E5A84BF1-72C1-4DB9-D7E2-1B8258A72123}"/>
              </a:ext>
            </a:extLst>
          </p:cNvPr>
          <p:cNvSpPr txBox="1">
            <a:spLocks/>
          </p:cNvSpPr>
          <p:nvPr/>
        </p:nvSpPr>
        <p:spPr>
          <a:xfrm>
            <a:off x="2212103" y="3459083"/>
            <a:ext cx="2275468" cy="452997"/>
          </a:xfrm>
          <a:prstGeom prst="roundRect">
            <a:avLst>
              <a:gd name="adj" fmla="val 11933"/>
            </a:avLst>
          </a:prstGeom>
          <a:solidFill>
            <a:srgbClr val="7030A0"/>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5. complete</a:t>
            </a:r>
            <a:endParaRPr lang="en-US" sz="2800" dirty="0">
              <a:solidFill>
                <a:schemeClr val="bg1"/>
              </a:solidFill>
            </a:endParaRPr>
          </a:p>
        </p:txBody>
      </p:sp>
      <p:sp>
        <p:nvSpPr>
          <p:cNvPr id="28" name="Title 1">
            <a:extLst>
              <a:ext uri="{FF2B5EF4-FFF2-40B4-BE49-F238E27FC236}">
                <a16:creationId xmlns:a16="http://schemas.microsoft.com/office/drawing/2014/main" id="{0E8B2F7C-1705-F1DC-64AB-5796A0713CCF}"/>
              </a:ext>
            </a:extLst>
          </p:cNvPr>
          <p:cNvSpPr txBox="1">
            <a:spLocks/>
          </p:cNvSpPr>
          <p:nvPr/>
        </p:nvSpPr>
        <p:spPr>
          <a:xfrm>
            <a:off x="5596896" y="3459083"/>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29" name="Title 1">
            <a:extLst>
              <a:ext uri="{FF2B5EF4-FFF2-40B4-BE49-F238E27FC236}">
                <a16:creationId xmlns:a16="http://schemas.microsoft.com/office/drawing/2014/main" id="{606C0CB2-B2BF-5008-B6D1-F4D4EDEEE4FF}"/>
              </a:ext>
            </a:extLst>
          </p:cNvPr>
          <p:cNvSpPr txBox="1">
            <a:spLocks/>
          </p:cNvSpPr>
          <p:nvPr/>
        </p:nvSpPr>
        <p:spPr>
          <a:xfrm>
            <a:off x="7616252" y="3459083"/>
            <a:ext cx="2006212" cy="452997"/>
          </a:xfrm>
          <a:prstGeom prst="roundRect">
            <a:avLst>
              <a:gd name="adj" fmla="val 11933"/>
            </a:avLst>
          </a:prstGeom>
          <a:solidFill>
            <a:srgbClr val="00B05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completion</a:t>
            </a:r>
            <a:endParaRPr lang="en-US" sz="3200" dirty="0">
              <a:solidFill>
                <a:schemeClr val="bg1"/>
              </a:solidFill>
            </a:endParaRPr>
          </a:p>
        </p:txBody>
      </p:sp>
      <p:sp>
        <p:nvSpPr>
          <p:cNvPr id="30" name="Title 1">
            <a:extLst>
              <a:ext uri="{FF2B5EF4-FFF2-40B4-BE49-F238E27FC236}">
                <a16:creationId xmlns:a16="http://schemas.microsoft.com/office/drawing/2014/main" id="{D2D2E80C-52A0-AF4D-5D02-106698E43A7D}"/>
              </a:ext>
            </a:extLst>
          </p:cNvPr>
          <p:cNvSpPr txBox="1">
            <a:spLocks/>
          </p:cNvSpPr>
          <p:nvPr/>
        </p:nvSpPr>
        <p:spPr>
          <a:xfrm>
            <a:off x="4781639" y="3486136"/>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31" name="Title 1">
            <a:extLst>
              <a:ext uri="{FF2B5EF4-FFF2-40B4-BE49-F238E27FC236}">
                <a16:creationId xmlns:a16="http://schemas.microsoft.com/office/drawing/2014/main" id="{F5DBD912-F568-83C7-A420-6C879B82F5FE}"/>
              </a:ext>
            </a:extLst>
          </p:cNvPr>
          <p:cNvSpPr txBox="1">
            <a:spLocks/>
          </p:cNvSpPr>
          <p:nvPr/>
        </p:nvSpPr>
        <p:spPr>
          <a:xfrm>
            <a:off x="6878762" y="3506163"/>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32" name="Title 1">
            <a:extLst>
              <a:ext uri="{FF2B5EF4-FFF2-40B4-BE49-F238E27FC236}">
                <a16:creationId xmlns:a16="http://schemas.microsoft.com/office/drawing/2014/main" id="{DCF73FCB-A618-FFF6-8B31-DAF1EA0C2061}"/>
              </a:ext>
            </a:extLst>
          </p:cNvPr>
          <p:cNvSpPr txBox="1">
            <a:spLocks/>
          </p:cNvSpPr>
          <p:nvPr/>
        </p:nvSpPr>
        <p:spPr>
          <a:xfrm>
            <a:off x="2212103" y="4037397"/>
            <a:ext cx="2275468" cy="452997"/>
          </a:xfrm>
          <a:prstGeom prst="roundRect">
            <a:avLst>
              <a:gd name="adj" fmla="val 11933"/>
            </a:avLst>
          </a:prstGeom>
          <a:solidFill>
            <a:srgbClr val="7030A0"/>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6. react</a:t>
            </a:r>
            <a:endParaRPr lang="en-US" sz="2800" dirty="0">
              <a:solidFill>
                <a:schemeClr val="bg1"/>
              </a:solidFill>
            </a:endParaRPr>
          </a:p>
        </p:txBody>
      </p:sp>
      <p:sp>
        <p:nvSpPr>
          <p:cNvPr id="33" name="Title 1">
            <a:extLst>
              <a:ext uri="{FF2B5EF4-FFF2-40B4-BE49-F238E27FC236}">
                <a16:creationId xmlns:a16="http://schemas.microsoft.com/office/drawing/2014/main" id="{4962411F-86A9-A979-54B7-4F3EFBC5B032}"/>
              </a:ext>
            </a:extLst>
          </p:cNvPr>
          <p:cNvSpPr txBox="1">
            <a:spLocks/>
          </p:cNvSpPr>
          <p:nvPr/>
        </p:nvSpPr>
        <p:spPr>
          <a:xfrm>
            <a:off x="5596896" y="4037397"/>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34" name="Title 1">
            <a:extLst>
              <a:ext uri="{FF2B5EF4-FFF2-40B4-BE49-F238E27FC236}">
                <a16:creationId xmlns:a16="http://schemas.microsoft.com/office/drawing/2014/main" id="{26D76090-5F7E-76DE-697B-EC4A7DB6094E}"/>
              </a:ext>
            </a:extLst>
          </p:cNvPr>
          <p:cNvSpPr txBox="1">
            <a:spLocks/>
          </p:cNvSpPr>
          <p:nvPr/>
        </p:nvSpPr>
        <p:spPr>
          <a:xfrm>
            <a:off x="7616252" y="4037397"/>
            <a:ext cx="2006212" cy="452997"/>
          </a:xfrm>
          <a:prstGeom prst="roundRect">
            <a:avLst>
              <a:gd name="adj" fmla="val 11933"/>
            </a:avLst>
          </a:prstGeom>
          <a:solidFill>
            <a:srgbClr val="00B05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reaction</a:t>
            </a:r>
            <a:endParaRPr lang="en-US" sz="3200" dirty="0">
              <a:solidFill>
                <a:schemeClr val="bg1"/>
              </a:solidFill>
            </a:endParaRPr>
          </a:p>
        </p:txBody>
      </p:sp>
      <p:sp>
        <p:nvSpPr>
          <p:cNvPr id="35" name="Title 1">
            <a:extLst>
              <a:ext uri="{FF2B5EF4-FFF2-40B4-BE49-F238E27FC236}">
                <a16:creationId xmlns:a16="http://schemas.microsoft.com/office/drawing/2014/main" id="{EA524EF4-FECD-92A9-3A40-4A276AFB7167}"/>
              </a:ext>
            </a:extLst>
          </p:cNvPr>
          <p:cNvSpPr txBox="1">
            <a:spLocks/>
          </p:cNvSpPr>
          <p:nvPr/>
        </p:nvSpPr>
        <p:spPr>
          <a:xfrm>
            <a:off x="4781639" y="4064450"/>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36" name="Title 1">
            <a:extLst>
              <a:ext uri="{FF2B5EF4-FFF2-40B4-BE49-F238E27FC236}">
                <a16:creationId xmlns:a16="http://schemas.microsoft.com/office/drawing/2014/main" id="{242BB338-377A-108E-07DD-3F4C42283132}"/>
              </a:ext>
            </a:extLst>
          </p:cNvPr>
          <p:cNvSpPr txBox="1">
            <a:spLocks/>
          </p:cNvSpPr>
          <p:nvPr/>
        </p:nvSpPr>
        <p:spPr>
          <a:xfrm>
            <a:off x="6878762" y="4084477"/>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52" name="Title 1">
            <a:extLst>
              <a:ext uri="{FF2B5EF4-FFF2-40B4-BE49-F238E27FC236}">
                <a16:creationId xmlns:a16="http://schemas.microsoft.com/office/drawing/2014/main" id="{5DE2ACF4-11FC-CAED-702D-C2AC16477589}"/>
              </a:ext>
            </a:extLst>
          </p:cNvPr>
          <p:cNvSpPr txBox="1">
            <a:spLocks/>
          </p:cNvSpPr>
          <p:nvPr/>
        </p:nvSpPr>
        <p:spPr>
          <a:xfrm>
            <a:off x="2198771" y="4587268"/>
            <a:ext cx="2275468" cy="452997"/>
          </a:xfrm>
          <a:prstGeom prst="roundRect">
            <a:avLst>
              <a:gd name="adj" fmla="val 11933"/>
            </a:avLst>
          </a:prstGeom>
          <a:solidFill>
            <a:srgbClr val="EF8023"/>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7. determine</a:t>
            </a:r>
            <a:endParaRPr lang="en-US" sz="2800" dirty="0">
              <a:solidFill>
                <a:schemeClr val="bg1"/>
              </a:solidFill>
            </a:endParaRPr>
          </a:p>
        </p:txBody>
      </p:sp>
      <p:sp>
        <p:nvSpPr>
          <p:cNvPr id="53" name="Title 1">
            <a:extLst>
              <a:ext uri="{FF2B5EF4-FFF2-40B4-BE49-F238E27FC236}">
                <a16:creationId xmlns:a16="http://schemas.microsoft.com/office/drawing/2014/main" id="{4F850000-A4FA-50E4-02B7-5018D48091F8}"/>
              </a:ext>
            </a:extLst>
          </p:cNvPr>
          <p:cNvSpPr txBox="1">
            <a:spLocks/>
          </p:cNvSpPr>
          <p:nvPr/>
        </p:nvSpPr>
        <p:spPr>
          <a:xfrm>
            <a:off x="5583564" y="4587268"/>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54" name="Title 1">
            <a:extLst>
              <a:ext uri="{FF2B5EF4-FFF2-40B4-BE49-F238E27FC236}">
                <a16:creationId xmlns:a16="http://schemas.microsoft.com/office/drawing/2014/main" id="{0D26738F-1BE2-E416-BA3F-B9808467D00B}"/>
              </a:ext>
            </a:extLst>
          </p:cNvPr>
          <p:cNvSpPr txBox="1">
            <a:spLocks/>
          </p:cNvSpPr>
          <p:nvPr/>
        </p:nvSpPr>
        <p:spPr>
          <a:xfrm>
            <a:off x="7602920" y="4587268"/>
            <a:ext cx="2006212" cy="452997"/>
          </a:xfrm>
          <a:prstGeom prst="roundRect">
            <a:avLst>
              <a:gd name="adj" fmla="val 11933"/>
            </a:avLst>
          </a:prstGeom>
          <a:solidFill>
            <a:srgbClr val="EF8023"/>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determination</a:t>
            </a:r>
            <a:endParaRPr lang="en-US" sz="3200" dirty="0">
              <a:solidFill>
                <a:schemeClr val="bg1"/>
              </a:solidFill>
            </a:endParaRPr>
          </a:p>
        </p:txBody>
      </p:sp>
      <p:sp>
        <p:nvSpPr>
          <p:cNvPr id="55" name="Title 1">
            <a:extLst>
              <a:ext uri="{FF2B5EF4-FFF2-40B4-BE49-F238E27FC236}">
                <a16:creationId xmlns:a16="http://schemas.microsoft.com/office/drawing/2014/main" id="{2F948233-A7F1-019B-B9E3-4595267DA695}"/>
              </a:ext>
            </a:extLst>
          </p:cNvPr>
          <p:cNvSpPr txBox="1">
            <a:spLocks/>
          </p:cNvSpPr>
          <p:nvPr/>
        </p:nvSpPr>
        <p:spPr>
          <a:xfrm>
            <a:off x="4768307" y="4614321"/>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56" name="Title 1">
            <a:extLst>
              <a:ext uri="{FF2B5EF4-FFF2-40B4-BE49-F238E27FC236}">
                <a16:creationId xmlns:a16="http://schemas.microsoft.com/office/drawing/2014/main" id="{4FFA1616-B2D0-6C01-7774-16065F0B7C3C}"/>
              </a:ext>
            </a:extLst>
          </p:cNvPr>
          <p:cNvSpPr txBox="1">
            <a:spLocks/>
          </p:cNvSpPr>
          <p:nvPr/>
        </p:nvSpPr>
        <p:spPr>
          <a:xfrm>
            <a:off x="6865430" y="4634348"/>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57" name="Title 1">
            <a:extLst>
              <a:ext uri="{FF2B5EF4-FFF2-40B4-BE49-F238E27FC236}">
                <a16:creationId xmlns:a16="http://schemas.microsoft.com/office/drawing/2014/main" id="{5BA2CF6E-EB78-B819-39F9-5D080EE3FE3F}"/>
              </a:ext>
            </a:extLst>
          </p:cNvPr>
          <p:cNvSpPr txBox="1">
            <a:spLocks/>
          </p:cNvSpPr>
          <p:nvPr/>
        </p:nvSpPr>
        <p:spPr>
          <a:xfrm>
            <a:off x="2198771" y="5164268"/>
            <a:ext cx="2275468" cy="452997"/>
          </a:xfrm>
          <a:prstGeom prst="roundRect">
            <a:avLst>
              <a:gd name="adj" fmla="val 11933"/>
            </a:avLst>
          </a:prstGeom>
          <a:solidFill>
            <a:srgbClr val="EF8023"/>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8. compete</a:t>
            </a:r>
            <a:endParaRPr lang="en-US" sz="2800" dirty="0">
              <a:solidFill>
                <a:schemeClr val="bg1"/>
              </a:solidFill>
            </a:endParaRPr>
          </a:p>
        </p:txBody>
      </p:sp>
      <p:sp>
        <p:nvSpPr>
          <p:cNvPr id="58" name="Title 1">
            <a:extLst>
              <a:ext uri="{FF2B5EF4-FFF2-40B4-BE49-F238E27FC236}">
                <a16:creationId xmlns:a16="http://schemas.microsoft.com/office/drawing/2014/main" id="{8B5BBFC1-D975-10AD-1C9F-3E23D15509F4}"/>
              </a:ext>
            </a:extLst>
          </p:cNvPr>
          <p:cNvSpPr txBox="1">
            <a:spLocks/>
          </p:cNvSpPr>
          <p:nvPr/>
        </p:nvSpPr>
        <p:spPr>
          <a:xfrm>
            <a:off x="5583564" y="5164268"/>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59" name="Title 1">
            <a:extLst>
              <a:ext uri="{FF2B5EF4-FFF2-40B4-BE49-F238E27FC236}">
                <a16:creationId xmlns:a16="http://schemas.microsoft.com/office/drawing/2014/main" id="{B794B95C-E304-A1F4-01AD-D774BAEED6D5}"/>
              </a:ext>
            </a:extLst>
          </p:cNvPr>
          <p:cNvSpPr txBox="1">
            <a:spLocks/>
          </p:cNvSpPr>
          <p:nvPr/>
        </p:nvSpPr>
        <p:spPr>
          <a:xfrm>
            <a:off x="7602920" y="5164268"/>
            <a:ext cx="2006212" cy="452997"/>
          </a:xfrm>
          <a:prstGeom prst="roundRect">
            <a:avLst>
              <a:gd name="adj" fmla="val 11933"/>
            </a:avLst>
          </a:prstGeom>
          <a:solidFill>
            <a:srgbClr val="EF8023"/>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competition</a:t>
            </a:r>
            <a:endParaRPr lang="en-US" sz="3200" dirty="0">
              <a:solidFill>
                <a:schemeClr val="bg1"/>
              </a:solidFill>
            </a:endParaRPr>
          </a:p>
        </p:txBody>
      </p:sp>
      <p:sp>
        <p:nvSpPr>
          <p:cNvPr id="60" name="Title 1">
            <a:extLst>
              <a:ext uri="{FF2B5EF4-FFF2-40B4-BE49-F238E27FC236}">
                <a16:creationId xmlns:a16="http://schemas.microsoft.com/office/drawing/2014/main" id="{8FCA1C5E-5CAC-8DEF-2282-165E3665E90F}"/>
              </a:ext>
            </a:extLst>
          </p:cNvPr>
          <p:cNvSpPr txBox="1">
            <a:spLocks/>
          </p:cNvSpPr>
          <p:nvPr/>
        </p:nvSpPr>
        <p:spPr>
          <a:xfrm>
            <a:off x="4768307" y="5191321"/>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61" name="Title 1">
            <a:extLst>
              <a:ext uri="{FF2B5EF4-FFF2-40B4-BE49-F238E27FC236}">
                <a16:creationId xmlns:a16="http://schemas.microsoft.com/office/drawing/2014/main" id="{6157FE0D-B206-E1B2-F3E4-7686C843B2BB}"/>
              </a:ext>
            </a:extLst>
          </p:cNvPr>
          <p:cNvSpPr txBox="1">
            <a:spLocks/>
          </p:cNvSpPr>
          <p:nvPr/>
        </p:nvSpPr>
        <p:spPr>
          <a:xfrm>
            <a:off x="6865430" y="5211348"/>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62" name="Title 1">
            <a:extLst>
              <a:ext uri="{FF2B5EF4-FFF2-40B4-BE49-F238E27FC236}">
                <a16:creationId xmlns:a16="http://schemas.microsoft.com/office/drawing/2014/main" id="{604D5042-B5B1-194C-2A30-B17B5D9BE44B}"/>
              </a:ext>
            </a:extLst>
          </p:cNvPr>
          <p:cNvSpPr txBox="1">
            <a:spLocks/>
          </p:cNvSpPr>
          <p:nvPr/>
        </p:nvSpPr>
        <p:spPr>
          <a:xfrm>
            <a:off x="2198771" y="5763101"/>
            <a:ext cx="2275468" cy="452997"/>
          </a:xfrm>
          <a:prstGeom prst="roundRect">
            <a:avLst>
              <a:gd name="adj" fmla="val 11933"/>
            </a:avLst>
          </a:prstGeom>
          <a:solidFill>
            <a:srgbClr val="EF8023"/>
          </a:solidFill>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9. explain</a:t>
            </a:r>
            <a:endParaRPr lang="en-US" sz="2800" dirty="0">
              <a:solidFill>
                <a:schemeClr val="bg1"/>
              </a:solidFill>
            </a:endParaRPr>
          </a:p>
        </p:txBody>
      </p:sp>
      <p:sp>
        <p:nvSpPr>
          <p:cNvPr id="63" name="Title 1">
            <a:extLst>
              <a:ext uri="{FF2B5EF4-FFF2-40B4-BE49-F238E27FC236}">
                <a16:creationId xmlns:a16="http://schemas.microsoft.com/office/drawing/2014/main" id="{04E05A77-1F64-1E7F-FE0A-2D6B840A092B}"/>
              </a:ext>
            </a:extLst>
          </p:cNvPr>
          <p:cNvSpPr txBox="1">
            <a:spLocks/>
          </p:cNvSpPr>
          <p:nvPr/>
        </p:nvSpPr>
        <p:spPr>
          <a:xfrm>
            <a:off x="5583564" y="5763101"/>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64" name="Title 1">
            <a:extLst>
              <a:ext uri="{FF2B5EF4-FFF2-40B4-BE49-F238E27FC236}">
                <a16:creationId xmlns:a16="http://schemas.microsoft.com/office/drawing/2014/main" id="{73E7C39B-34B6-958A-B6AE-0736FE1B264C}"/>
              </a:ext>
            </a:extLst>
          </p:cNvPr>
          <p:cNvSpPr txBox="1">
            <a:spLocks/>
          </p:cNvSpPr>
          <p:nvPr/>
        </p:nvSpPr>
        <p:spPr>
          <a:xfrm>
            <a:off x="7602920" y="5763101"/>
            <a:ext cx="2006212" cy="452997"/>
          </a:xfrm>
          <a:prstGeom prst="roundRect">
            <a:avLst>
              <a:gd name="adj" fmla="val 11933"/>
            </a:avLst>
          </a:prstGeom>
          <a:solidFill>
            <a:srgbClr val="EF8023"/>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explanation</a:t>
            </a:r>
            <a:endParaRPr lang="en-US" sz="3200" dirty="0">
              <a:solidFill>
                <a:schemeClr val="bg1"/>
              </a:solidFill>
            </a:endParaRPr>
          </a:p>
        </p:txBody>
      </p:sp>
      <p:sp>
        <p:nvSpPr>
          <p:cNvPr id="65" name="Title 1">
            <a:extLst>
              <a:ext uri="{FF2B5EF4-FFF2-40B4-BE49-F238E27FC236}">
                <a16:creationId xmlns:a16="http://schemas.microsoft.com/office/drawing/2014/main" id="{0E942987-F9AB-85BA-9C45-7AF99A6093AF}"/>
              </a:ext>
            </a:extLst>
          </p:cNvPr>
          <p:cNvSpPr txBox="1">
            <a:spLocks/>
          </p:cNvSpPr>
          <p:nvPr/>
        </p:nvSpPr>
        <p:spPr>
          <a:xfrm>
            <a:off x="4768307" y="5790154"/>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66" name="Title 1">
            <a:extLst>
              <a:ext uri="{FF2B5EF4-FFF2-40B4-BE49-F238E27FC236}">
                <a16:creationId xmlns:a16="http://schemas.microsoft.com/office/drawing/2014/main" id="{0E95C8CC-14D9-5398-EF83-D0901A07EDDB}"/>
              </a:ext>
            </a:extLst>
          </p:cNvPr>
          <p:cNvSpPr txBox="1">
            <a:spLocks/>
          </p:cNvSpPr>
          <p:nvPr/>
        </p:nvSpPr>
        <p:spPr>
          <a:xfrm>
            <a:off x="6865430" y="5810181"/>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
        <p:nvSpPr>
          <p:cNvPr id="67" name="Title 1">
            <a:extLst>
              <a:ext uri="{FF2B5EF4-FFF2-40B4-BE49-F238E27FC236}">
                <a16:creationId xmlns:a16="http://schemas.microsoft.com/office/drawing/2014/main" id="{BA1FABC2-0614-4C8F-EEDA-D48006416D9C}"/>
              </a:ext>
            </a:extLst>
          </p:cNvPr>
          <p:cNvSpPr txBox="1">
            <a:spLocks/>
          </p:cNvSpPr>
          <p:nvPr/>
        </p:nvSpPr>
        <p:spPr>
          <a:xfrm>
            <a:off x="2198771" y="6341415"/>
            <a:ext cx="2275468" cy="452997"/>
          </a:xfrm>
          <a:prstGeom prst="roundRect">
            <a:avLst>
              <a:gd name="adj" fmla="val 11933"/>
            </a:avLst>
          </a:prstGeom>
          <a:solidFill>
            <a:srgbClr val="EF8023"/>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2900" dirty="0">
                <a:solidFill>
                  <a:schemeClr val="bg1"/>
                </a:solidFill>
                <a:latin typeface="Andika" panose="02000000000000000000" pitchFamily="2" charset="0"/>
              </a:rPr>
              <a:t>10. pronounce</a:t>
            </a:r>
            <a:endParaRPr lang="en-US" sz="2800" dirty="0">
              <a:solidFill>
                <a:schemeClr val="bg1"/>
              </a:solidFill>
            </a:endParaRPr>
          </a:p>
        </p:txBody>
      </p:sp>
      <p:sp>
        <p:nvSpPr>
          <p:cNvPr id="68" name="Title 1">
            <a:extLst>
              <a:ext uri="{FF2B5EF4-FFF2-40B4-BE49-F238E27FC236}">
                <a16:creationId xmlns:a16="http://schemas.microsoft.com/office/drawing/2014/main" id="{17D8EB0F-B502-C077-0168-E42416721F83}"/>
              </a:ext>
            </a:extLst>
          </p:cNvPr>
          <p:cNvSpPr txBox="1">
            <a:spLocks/>
          </p:cNvSpPr>
          <p:nvPr/>
        </p:nvSpPr>
        <p:spPr>
          <a:xfrm>
            <a:off x="5583564" y="6341415"/>
            <a:ext cx="987797" cy="452997"/>
          </a:xfrm>
          <a:prstGeom prst="roundRect">
            <a:avLst>
              <a:gd name="adj" fmla="val 11933"/>
            </a:avLst>
          </a:prstGeom>
          <a:solidFill>
            <a:srgbClr val="7030A0"/>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ion</a:t>
            </a:r>
            <a:endParaRPr lang="en-US" sz="3200" dirty="0">
              <a:solidFill>
                <a:schemeClr val="bg1"/>
              </a:solidFill>
            </a:endParaRPr>
          </a:p>
        </p:txBody>
      </p:sp>
      <p:sp>
        <p:nvSpPr>
          <p:cNvPr id="69" name="Title 1">
            <a:extLst>
              <a:ext uri="{FF2B5EF4-FFF2-40B4-BE49-F238E27FC236}">
                <a16:creationId xmlns:a16="http://schemas.microsoft.com/office/drawing/2014/main" id="{00F0625D-A4B1-C1E6-E196-FFA96D625A14}"/>
              </a:ext>
            </a:extLst>
          </p:cNvPr>
          <p:cNvSpPr txBox="1">
            <a:spLocks/>
          </p:cNvSpPr>
          <p:nvPr/>
        </p:nvSpPr>
        <p:spPr>
          <a:xfrm>
            <a:off x="7602920" y="6341415"/>
            <a:ext cx="2006212" cy="452997"/>
          </a:xfrm>
          <a:prstGeom prst="roundRect">
            <a:avLst>
              <a:gd name="adj" fmla="val 11933"/>
            </a:avLst>
          </a:prstGeom>
          <a:solidFill>
            <a:srgbClr val="EF8023"/>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pronunciation</a:t>
            </a:r>
            <a:endParaRPr lang="en-US" sz="3200" dirty="0">
              <a:solidFill>
                <a:schemeClr val="bg1"/>
              </a:solidFill>
            </a:endParaRPr>
          </a:p>
        </p:txBody>
      </p:sp>
      <p:sp>
        <p:nvSpPr>
          <p:cNvPr id="70" name="Title 1">
            <a:extLst>
              <a:ext uri="{FF2B5EF4-FFF2-40B4-BE49-F238E27FC236}">
                <a16:creationId xmlns:a16="http://schemas.microsoft.com/office/drawing/2014/main" id="{B02223AA-8214-7A69-E89B-052617F4D0C2}"/>
              </a:ext>
            </a:extLst>
          </p:cNvPr>
          <p:cNvSpPr txBox="1">
            <a:spLocks/>
          </p:cNvSpPr>
          <p:nvPr/>
        </p:nvSpPr>
        <p:spPr>
          <a:xfrm>
            <a:off x="4768307" y="6368468"/>
            <a:ext cx="521188" cy="314852"/>
          </a:xfrm>
          <a:prstGeom prst="roundRect">
            <a:avLst>
              <a:gd name="adj" fmla="val 11933"/>
            </a:avLst>
          </a:prstGeom>
          <a:solidFill>
            <a:srgbClr val="00B050"/>
          </a:solidFill>
        </p:spPr>
        <p:txBody>
          <a:bodyPr vert="horz" lIns="91440" tIns="45720" rIns="91440" bIns="45720" rtlCol="0" anchor="ct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800" dirty="0">
                <a:solidFill>
                  <a:schemeClr val="bg1"/>
                </a:solidFill>
                <a:latin typeface="Andika" panose="02000000000000000000" pitchFamily="2" charset="0"/>
              </a:rPr>
              <a:t>+</a:t>
            </a:r>
            <a:endParaRPr lang="en-US" sz="2400" dirty="0">
              <a:solidFill>
                <a:schemeClr val="bg1"/>
              </a:solidFill>
            </a:endParaRPr>
          </a:p>
        </p:txBody>
      </p:sp>
      <p:sp>
        <p:nvSpPr>
          <p:cNvPr id="71" name="Title 1">
            <a:extLst>
              <a:ext uri="{FF2B5EF4-FFF2-40B4-BE49-F238E27FC236}">
                <a16:creationId xmlns:a16="http://schemas.microsoft.com/office/drawing/2014/main" id="{BF7C53F6-AB20-E6E2-922A-C1B613E1BD9D}"/>
              </a:ext>
            </a:extLst>
          </p:cNvPr>
          <p:cNvSpPr txBox="1">
            <a:spLocks/>
          </p:cNvSpPr>
          <p:nvPr/>
        </p:nvSpPr>
        <p:spPr>
          <a:xfrm>
            <a:off x="6865430" y="6388495"/>
            <a:ext cx="443420" cy="212579"/>
          </a:xfrm>
          <a:prstGeom prst="roundRect">
            <a:avLst>
              <a:gd name="adj" fmla="val 11933"/>
            </a:avLst>
          </a:prstGeom>
          <a:solidFill>
            <a:srgbClr val="00B050"/>
          </a:solidFill>
        </p:spPr>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800" dirty="0">
              <a:solidFill>
                <a:schemeClr val="bg1"/>
              </a:solidFill>
            </a:endParaRPr>
          </a:p>
        </p:txBody>
      </p:sp>
    </p:spTree>
    <p:extLst>
      <p:ext uri="{BB962C8B-B14F-4D97-AF65-F5344CB8AC3E}">
        <p14:creationId xmlns:p14="http://schemas.microsoft.com/office/powerpoint/2010/main" val="133322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8" grpId="0" animBg="1"/>
      <p:bldP spid="24" grpId="0" animBg="1"/>
      <p:bldP spid="29" grpId="0" animBg="1"/>
      <p:bldP spid="34" grpId="0" animBg="1"/>
      <p:bldP spid="54" grpId="0" animBg="1"/>
      <p:bldP spid="59" grpId="0" animBg="1"/>
      <p:bldP spid="64" grpId="0" animBg="1"/>
      <p:bldP spid="6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 background pattern&#10;&#10;Description automatically generated">
            <a:extLst>
              <a:ext uri="{FF2B5EF4-FFF2-40B4-BE49-F238E27FC236}">
                <a16:creationId xmlns:a16="http://schemas.microsoft.com/office/drawing/2014/main" id="{1B7C0F02-4E04-1084-CF48-D725A3EFF2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71A86F31-53EE-FEFB-7739-36C641964F7F}"/>
              </a:ext>
            </a:extLst>
          </p:cNvPr>
          <p:cNvSpPr>
            <a:spLocks noGrp="1"/>
          </p:cNvSpPr>
          <p:nvPr>
            <p:ph type="title"/>
          </p:nvPr>
        </p:nvSpPr>
        <p:spPr>
          <a:xfrm>
            <a:off x="3061568" y="340725"/>
            <a:ext cx="5983899" cy="605473"/>
          </a:xfrm>
          <a:prstGeom prst="roundRect">
            <a:avLst/>
          </a:prstGeom>
          <a:solidFill>
            <a:srgbClr val="7030A0"/>
          </a:solidFill>
        </p:spPr>
        <p:txBody>
          <a:bodyPr>
            <a:noAutofit/>
          </a:bodyPr>
          <a:lstStyle/>
          <a:p>
            <a:pPr algn="ctr"/>
            <a:r>
              <a:rPr lang="en-US" sz="3200" dirty="0">
                <a:solidFill>
                  <a:schemeClr val="bg1"/>
                </a:solidFill>
                <a:latin typeface="Andika" panose="02000000000000000000" pitchFamily="2" charset="0"/>
              </a:rPr>
              <a:t>Which word fits the blank?</a:t>
            </a:r>
            <a:r>
              <a:rPr lang="en-US" dirty="0">
                <a:solidFill>
                  <a:schemeClr val="bg1"/>
                </a:solidFill>
              </a:rPr>
              <a:t> </a:t>
            </a:r>
            <a:r>
              <a:rPr lang="en-US" sz="4000" dirty="0">
                <a:solidFill>
                  <a:schemeClr val="bg1"/>
                </a:solidFill>
              </a:rPr>
              <a:t> </a:t>
            </a:r>
          </a:p>
        </p:txBody>
      </p:sp>
      <p:sp>
        <p:nvSpPr>
          <p:cNvPr id="3" name="Content Placeholder 2">
            <a:extLst>
              <a:ext uri="{FF2B5EF4-FFF2-40B4-BE49-F238E27FC236}">
                <a16:creationId xmlns:a16="http://schemas.microsoft.com/office/drawing/2014/main" id="{589C99B9-1ED6-D45E-FDCB-E195F2AE1FAF}"/>
              </a:ext>
            </a:extLst>
          </p:cNvPr>
          <p:cNvSpPr>
            <a:spLocks noGrp="1"/>
          </p:cNvSpPr>
          <p:nvPr>
            <p:ph idx="1"/>
          </p:nvPr>
        </p:nvSpPr>
        <p:spPr>
          <a:xfrm>
            <a:off x="532745" y="1286238"/>
            <a:ext cx="11199063" cy="3736579"/>
          </a:xfrm>
          <a:prstGeom prst="roundRect">
            <a:avLst/>
          </a:prstGeom>
          <a:solidFill>
            <a:srgbClr val="00B0F0"/>
          </a:solidFill>
        </p:spPr>
        <p:txBody>
          <a:bodyPr>
            <a:normAutofit fontScale="85000" lnSpcReduction="10000"/>
          </a:bodyPr>
          <a:lstStyle/>
          <a:p>
            <a:pPr marL="0" indent="0">
              <a:lnSpc>
                <a:spcPct val="150000"/>
              </a:lnSpc>
              <a:buNone/>
            </a:pPr>
            <a:r>
              <a:rPr lang="en-GB" sz="2400" b="1" dirty="0">
                <a:solidFill>
                  <a:schemeClr val="bg1"/>
                </a:solidFill>
                <a:latin typeface="Andika" panose="02000000000000000000" pitchFamily="2" charset="0"/>
              </a:rPr>
              <a:t>1</a:t>
            </a:r>
            <a:r>
              <a:rPr lang="en-GB" sz="2400" dirty="0">
                <a:solidFill>
                  <a:schemeClr val="bg1"/>
                </a:solidFill>
                <a:latin typeface="Andika" panose="02000000000000000000" pitchFamily="2" charset="0"/>
              </a:rPr>
              <a:t>. Emma's new </a:t>
            </a:r>
            <a:r>
              <a:rPr lang="en-GB" sz="2400" b="1" dirty="0">
                <a:solidFill>
                  <a:schemeClr val="bg1"/>
                </a:solidFill>
                <a:latin typeface="Andika" panose="02000000000000000000" pitchFamily="2" charset="0"/>
              </a:rPr>
              <a:t>_____________</a:t>
            </a:r>
            <a:r>
              <a:rPr lang="en-GB" sz="2400" dirty="0">
                <a:solidFill>
                  <a:schemeClr val="bg1"/>
                </a:solidFill>
                <a:latin typeface="Andika" panose="02000000000000000000" pitchFamily="2" charset="0"/>
              </a:rPr>
              <a:t> was a pen that could correct spelling mistakes on its own.</a:t>
            </a:r>
          </a:p>
          <a:p>
            <a:pPr marL="0" indent="0">
              <a:lnSpc>
                <a:spcPct val="150000"/>
              </a:lnSpc>
              <a:buNone/>
            </a:pPr>
            <a:r>
              <a:rPr lang="en-GB" sz="2400" b="1" dirty="0">
                <a:solidFill>
                  <a:schemeClr val="bg1"/>
                </a:solidFill>
                <a:latin typeface="Andika" panose="02000000000000000000" pitchFamily="2" charset="0"/>
              </a:rPr>
              <a:t>2</a:t>
            </a:r>
            <a:r>
              <a:rPr lang="en-GB" sz="2400" dirty="0">
                <a:solidFill>
                  <a:schemeClr val="bg1"/>
                </a:solidFill>
                <a:latin typeface="Andika" panose="02000000000000000000" pitchFamily="2" charset="0"/>
              </a:rPr>
              <a:t>. The superhero took swift </a:t>
            </a:r>
            <a:r>
              <a:rPr lang="en-GB" sz="2400" b="1" dirty="0">
                <a:solidFill>
                  <a:schemeClr val="bg1"/>
                </a:solidFill>
                <a:latin typeface="Andika" panose="02000000000000000000" pitchFamily="2" charset="0"/>
              </a:rPr>
              <a:t>____________</a:t>
            </a:r>
            <a:r>
              <a:rPr lang="en-GB" sz="2400" dirty="0">
                <a:solidFill>
                  <a:schemeClr val="bg1"/>
                </a:solidFill>
                <a:latin typeface="Andika" panose="02000000000000000000" pitchFamily="2" charset="0"/>
              </a:rPr>
              <a:t> to save the cat stuck in the tree.</a:t>
            </a:r>
          </a:p>
          <a:p>
            <a:pPr marL="0" indent="0">
              <a:lnSpc>
                <a:spcPct val="150000"/>
              </a:lnSpc>
              <a:buNone/>
            </a:pPr>
            <a:r>
              <a:rPr lang="en-GB" sz="2400" b="1" dirty="0">
                <a:solidFill>
                  <a:schemeClr val="bg1"/>
                </a:solidFill>
                <a:latin typeface="Andika" panose="02000000000000000000" pitchFamily="2" charset="0"/>
              </a:rPr>
              <a:t>3</a:t>
            </a:r>
            <a:r>
              <a:rPr lang="en-GB" sz="2400" dirty="0">
                <a:solidFill>
                  <a:schemeClr val="bg1"/>
                </a:solidFill>
                <a:latin typeface="Andika" panose="02000000000000000000" pitchFamily="2" charset="0"/>
              </a:rPr>
              <a:t>. With a bit of </a:t>
            </a:r>
            <a:r>
              <a:rPr lang="en-GB" sz="2400" b="1" dirty="0">
                <a:solidFill>
                  <a:schemeClr val="bg1"/>
                </a:solidFill>
                <a:latin typeface="Andika" panose="02000000000000000000" pitchFamily="2" charset="0"/>
              </a:rPr>
              <a:t>____________</a:t>
            </a:r>
            <a:r>
              <a:rPr lang="en-GB" sz="2400" dirty="0">
                <a:solidFill>
                  <a:schemeClr val="bg1"/>
                </a:solidFill>
                <a:latin typeface="Andika" panose="02000000000000000000" pitchFamily="2" charset="0"/>
              </a:rPr>
              <a:t>, Lily raised her hand to answer the difficult question.</a:t>
            </a:r>
          </a:p>
          <a:p>
            <a:pPr marL="0" indent="0">
              <a:lnSpc>
                <a:spcPct val="150000"/>
              </a:lnSpc>
              <a:buNone/>
            </a:pPr>
            <a:r>
              <a:rPr lang="en-GB" sz="2400" b="1" dirty="0">
                <a:solidFill>
                  <a:schemeClr val="bg1"/>
                </a:solidFill>
                <a:latin typeface="Andika" panose="02000000000000000000" pitchFamily="2" charset="0"/>
              </a:rPr>
              <a:t>4</a:t>
            </a:r>
            <a:r>
              <a:rPr lang="en-GB" sz="2400" dirty="0">
                <a:solidFill>
                  <a:schemeClr val="bg1"/>
                </a:solidFill>
                <a:latin typeface="Andika" panose="02000000000000000000" pitchFamily="2" charset="0"/>
              </a:rPr>
              <a:t>. The </a:t>
            </a:r>
            <a:r>
              <a:rPr lang="en-GB" sz="2400" b="1" dirty="0">
                <a:solidFill>
                  <a:schemeClr val="bg1"/>
                </a:solidFill>
                <a:latin typeface="Andika" panose="02000000000000000000" pitchFamily="2" charset="0"/>
              </a:rPr>
              <a:t>____________</a:t>
            </a:r>
            <a:r>
              <a:rPr lang="en-GB" sz="2400" dirty="0">
                <a:solidFill>
                  <a:schemeClr val="bg1"/>
                </a:solidFill>
                <a:latin typeface="Andika" panose="02000000000000000000" pitchFamily="2" charset="0"/>
              </a:rPr>
              <a:t> of the puzzle brought a big smile to his face.</a:t>
            </a:r>
          </a:p>
          <a:p>
            <a:pPr marL="0" indent="0">
              <a:lnSpc>
                <a:spcPct val="150000"/>
              </a:lnSpc>
              <a:buNone/>
            </a:pPr>
            <a:r>
              <a:rPr lang="en-GB" sz="2400" b="1" dirty="0">
                <a:solidFill>
                  <a:schemeClr val="bg1"/>
                </a:solidFill>
                <a:latin typeface="Andika" panose="02000000000000000000" pitchFamily="2" charset="0"/>
              </a:rPr>
              <a:t>5</a:t>
            </a:r>
            <a:r>
              <a:rPr lang="en-GB" sz="2400" dirty="0">
                <a:solidFill>
                  <a:schemeClr val="bg1"/>
                </a:solidFill>
                <a:latin typeface="Andika" panose="02000000000000000000" pitchFamily="2" charset="0"/>
              </a:rPr>
              <a:t>. The school held a </a:t>
            </a:r>
            <a:r>
              <a:rPr lang="en-GB" sz="2400" b="1" dirty="0">
                <a:solidFill>
                  <a:schemeClr val="bg1"/>
                </a:solidFill>
                <a:latin typeface="Andika" panose="02000000000000000000" pitchFamily="2" charset="0"/>
              </a:rPr>
              <a:t>_______________</a:t>
            </a:r>
            <a:r>
              <a:rPr lang="en-GB" sz="2400" dirty="0">
                <a:solidFill>
                  <a:schemeClr val="bg1"/>
                </a:solidFill>
                <a:latin typeface="Andika" panose="02000000000000000000" pitchFamily="2" charset="0"/>
              </a:rPr>
              <a:t> to see who could build the best rocket.</a:t>
            </a:r>
          </a:p>
        </p:txBody>
      </p:sp>
      <p:sp>
        <p:nvSpPr>
          <p:cNvPr id="4" name="action">
            <a:extLst>
              <a:ext uri="{FF2B5EF4-FFF2-40B4-BE49-F238E27FC236}">
                <a16:creationId xmlns:a16="http://schemas.microsoft.com/office/drawing/2014/main" id="{3CC2BF25-6925-E911-1748-4932243A746F}"/>
              </a:ext>
            </a:extLst>
          </p:cNvPr>
          <p:cNvSpPr txBox="1"/>
          <p:nvPr/>
        </p:nvSpPr>
        <p:spPr>
          <a:xfrm>
            <a:off x="1265760" y="5291725"/>
            <a:ext cx="1308929"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action</a:t>
            </a:r>
          </a:p>
        </p:txBody>
      </p:sp>
      <p:sp>
        <p:nvSpPr>
          <p:cNvPr id="5" name="fiction">
            <a:extLst>
              <a:ext uri="{FF2B5EF4-FFF2-40B4-BE49-F238E27FC236}">
                <a16:creationId xmlns:a16="http://schemas.microsoft.com/office/drawing/2014/main" id="{8E099F7E-5A8B-3BC2-2094-B43E24CBCA33}"/>
              </a:ext>
            </a:extLst>
          </p:cNvPr>
          <p:cNvSpPr txBox="1"/>
          <p:nvPr/>
        </p:nvSpPr>
        <p:spPr>
          <a:xfrm>
            <a:off x="2810239" y="5279330"/>
            <a:ext cx="1308929"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fiction</a:t>
            </a:r>
          </a:p>
        </p:txBody>
      </p:sp>
      <p:sp>
        <p:nvSpPr>
          <p:cNvPr id="6" name="completion">
            <a:extLst>
              <a:ext uri="{FF2B5EF4-FFF2-40B4-BE49-F238E27FC236}">
                <a16:creationId xmlns:a16="http://schemas.microsoft.com/office/drawing/2014/main" id="{89CB19C8-8F3B-2A52-2670-A45F48BCE0D7}"/>
              </a:ext>
            </a:extLst>
          </p:cNvPr>
          <p:cNvSpPr txBox="1"/>
          <p:nvPr/>
        </p:nvSpPr>
        <p:spPr>
          <a:xfrm>
            <a:off x="1467294" y="5990912"/>
            <a:ext cx="1726942"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completion</a:t>
            </a:r>
          </a:p>
        </p:txBody>
      </p:sp>
      <p:sp>
        <p:nvSpPr>
          <p:cNvPr id="7" name="invention">
            <a:extLst>
              <a:ext uri="{FF2B5EF4-FFF2-40B4-BE49-F238E27FC236}">
                <a16:creationId xmlns:a16="http://schemas.microsoft.com/office/drawing/2014/main" id="{79CFF33C-6B73-AEA0-4605-29CA15578D26}"/>
              </a:ext>
            </a:extLst>
          </p:cNvPr>
          <p:cNvSpPr txBox="1"/>
          <p:nvPr/>
        </p:nvSpPr>
        <p:spPr>
          <a:xfrm>
            <a:off x="5247046" y="5990912"/>
            <a:ext cx="1612944"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invention</a:t>
            </a:r>
          </a:p>
        </p:txBody>
      </p:sp>
      <p:sp>
        <p:nvSpPr>
          <p:cNvPr id="8" name="position">
            <a:extLst>
              <a:ext uri="{FF2B5EF4-FFF2-40B4-BE49-F238E27FC236}">
                <a16:creationId xmlns:a16="http://schemas.microsoft.com/office/drawing/2014/main" id="{05A53CA0-37CA-6025-6635-292544EFA2A0}"/>
              </a:ext>
            </a:extLst>
          </p:cNvPr>
          <p:cNvSpPr txBox="1"/>
          <p:nvPr/>
        </p:nvSpPr>
        <p:spPr>
          <a:xfrm>
            <a:off x="8198663" y="5291725"/>
            <a:ext cx="1395469"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position</a:t>
            </a:r>
          </a:p>
        </p:txBody>
      </p:sp>
      <p:sp>
        <p:nvSpPr>
          <p:cNvPr id="9" name="competitiion">
            <a:extLst>
              <a:ext uri="{FF2B5EF4-FFF2-40B4-BE49-F238E27FC236}">
                <a16:creationId xmlns:a16="http://schemas.microsoft.com/office/drawing/2014/main" id="{DC0FCD04-929B-3EF6-3334-B95C15A76C5C}"/>
              </a:ext>
            </a:extLst>
          </p:cNvPr>
          <p:cNvSpPr txBox="1"/>
          <p:nvPr/>
        </p:nvSpPr>
        <p:spPr>
          <a:xfrm>
            <a:off x="4303999" y="5279330"/>
            <a:ext cx="1828278"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competition</a:t>
            </a:r>
          </a:p>
        </p:txBody>
      </p:sp>
      <p:sp>
        <p:nvSpPr>
          <p:cNvPr id="10" name="dictation">
            <a:extLst>
              <a:ext uri="{FF2B5EF4-FFF2-40B4-BE49-F238E27FC236}">
                <a16:creationId xmlns:a16="http://schemas.microsoft.com/office/drawing/2014/main" id="{AE1DA0CD-3DD0-1E1B-D381-7E29FF8D3564}"/>
              </a:ext>
            </a:extLst>
          </p:cNvPr>
          <p:cNvSpPr txBox="1"/>
          <p:nvPr/>
        </p:nvSpPr>
        <p:spPr>
          <a:xfrm>
            <a:off x="6405519" y="5291725"/>
            <a:ext cx="1517937"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dictation</a:t>
            </a:r>
          </a:p>
        </p:txBody>
      </p:sp>
      <p:sp>
        <p:nvSpPr>
          <p:cNvPr id="11" name="pronunciation">
            <a:extLst>
              <a:ext uri="{FF2B5EF4-FFF2-40B4-BE49-F238E27FC236}">
                <a16:creationId xmlns:a16="http://schemas.microsoft.com/office/drawing/2014/main" id="{28F89857-EE0A-FFC6-70A4-80FC311BB883}"/>
              </a:ext>
            </a:extLst>
          </p:cNvPr>
          <p:cNvSpPr txBox="1"/>
          <p:nvPr/>
        </p:nvSpPr>
        <p:spPr>
          <a:xfrm>
            <a:off x="7045054" y="5987912"/>
            <a:ext cx="1828278" cy="408623"/>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dirty="0">
                <a:solidFill>
                  <a:schemeClr val="bg1"/>
                </a:solidFill>
                <a:latin typeface="Andika" panose="02000000000000000000" pitchFamily="2" charset="0"/>
              </a:rPr>
              <a:t>pronunciation</a:t>
            </a:r>
          </a:p>
        </p:txBody>
      </p:sp>
      <p:sp>
        <p:nvSpPr>
          <p:cNvPr id="12" name="explanation">
            <a:extLst>
              <a:ext uri="{FF2B5EF4-FFF2-40B4-BE49-F238E27FC236}">
                <a16:creationId xmlns:a16="http://schemas.microsoft.com/office/drawing/2014/main" id="{8AE82C3A-E07F-C2D3-4B72-C1371A3CFD86}"/>
              </a:ext>
            </a:extLst>
          </p:cNvPr>
          <p:cNvSpPr txBox="1"/>
          <p:nvPr/>
        </p:nvSpPr>
        <p:spPr>
          <a:xfrm>
            <a:off x="3278639" y="5987912"/>
            <a:ext cx="1828278"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explanation</a:t>
            </a:r>
          </a:p>
        </p:txBody>
      </p:sp>
      <p:sp>
        <p:nvSpPr>
          <p:cNvPr id="15" name="injection">
            <a:extLst>
              <a:ext uri="{FF2B5EF4-FFF2-40B4-BE49-F238E27FC236}">
                <a16:creationId xmlns:a16="http://schemas.microsoft.com/office/drawing/2014/main" id="{36A59E0D-7761-D342-EF0E-82719230F955}"/>
              </a:ext>
            </a:extLst>
          </p:cNvPr>
          <p:cNvSpPr txBox="1"/>
          <p:nvPr/>
        </p:nvSpPr>
        <p:spPr>
          <a:xfrm>
            <a:off x="9800793" y="5291725"/>
            <a:ext cx="1287814"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injection</a:t>
            </a:r>
          </a:p>
        </p:txBody>
      </p:sp>
      <p:sp>
        <p:nvSpPr>
          <p:cNvPr id="16" name="hesitation">
            <a:extLst>
              <a:ext uri="{FF2B5EF4-FFF2-40B4-BE49-F238E27FC236}">
                <a16:creationId xmlns:a16="http://schemas.microsoft.com/office/drawing/2014/main" id="{2A147B3F-6233-5E2D-3A0C-9C58953D83E2}"/>
              </a:ext>
            </a:extLst>
          </p:cNvPr>
          <p:cNvSpPr txBox="1"/>
          <p:nvPr/>
        </p:nvSpPr>
        <p:spPr>
          <a:xfrm>
            <a:off x="9068705" y="5987912"/>
            <a:ext cx="1722721"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hesitation</a:t>
            </a:r>
          </a:p>
        </p:txBody>
      </p:sp>
    </p:spTree>
    <p:extLst>
      <p:ext uri="{BB962C8B-B14F-4D97-AF65-F5344CB8AC3E}">
        <p14:creationId xmlns:p14="http://schemas.microsoft.com/office/powerpoint/2010/main" val="41966632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875E-6 -3.7037E-6 L 0.26146 -0.40902 " pathEditMode="relative" rAng="0" ptsTypes="AA">
                                      <p:cBhvr>
                                        <p:cTn id="6" dur="2000" fill="hold"/>
                                        <p:tgtEl>
                                          <p:spTgt spid="4"/>
                                        </p:tgtEl>
                                        <p:attrNameLst>
                                          <p:attrName>ppt_x</p:attrName>
                                          <p:attrName>ppt_y</p:attrName>
                                        </p:attrNameLst>
                                      </p:cBhvr>
                                      <p:rCtr x="13073" y="-20463"/>
                                    </p:animMotion>
                                  </p:childTnLst>
                                </p:cTn>
                              </p:par>
                            </p:childTnLst>
                          </p:cTn>
                        </p:par>
                      </p:childTnLst>
                    </p:cTn>
                  </p:par>
                </p:childTnLst>
              </p:cTn>
              <p:nextCondLst>
                <p:cond evt="onClick" delay="0">
                  <p:tgtEl>
                    <p:spTgt spid="4"/>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4.375E-6 2.96296E-6 L -0.19791 -0.65093 " pathEditMode="relative" rAng="0" ptsTypes="AA">
                                      <p:cBhvr>
                                        <p:cTn id="11" dur="2000" fill="hold"/>
                                        <p:tgtEl>
                                          <p:spTgt spid="7"/>
                                        </p:tgtEl>
                                        <p:attrNameLst>
                                          <p:attrName>ppt_x</p:attrName>
                                          <p:attrName>ppt_y</p:attrName>
                                        </p:attrNameLst>
                                      </p:cBhvr>
                                      <p:rCtr x="-9896" y="-32546"/>
                                    </p:animMotion>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16"/>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3.125E-6 -4.07407E-6 L -0.51666 -0.42824 " pathEditMode="relative" rAng="0" ptsTypes="AA">
                                      <p:cBhvr>
                                        <p:cTn id="16" dur="2000" fill="hold"/>
                                        <p:tgtEl>
                                          <p:spTgt spid="16"/>
                                        </p:tgtEl>
                                        <p:attrNameLst>
                                          <p:attrName>ppt_x</p:attrName>
                                          <p:attrName>ppt_y</p:attrName>
                                        </p:attrNameLst>
                                      </p:cBhvr>
                                      <p:rCtr x="-25833" y="-21412"/>
                                    </p:animMotion>
                                  </p:childTnLst>
                                </p:cTn>
                              </p:par>
                            </p:childTnLst>
                          </p:cTn>
                        </p:par>
                      </p:childTnLst>
                    </p:cTn>
                  </p:par>
                </p:childTnLst>
              </p:cTn>
              <p:nextCondLst>
                <p:cond evt="onClick" delay="0">
                  <p:tgtEl>
                    <p:spTgt spid="16"/>
                  </p:tgtEl>
                </p:cond>
              </p:nextCondLst>
            </p:seq>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4.16667E-6 2.96296E-6 L 0.01679 -0.34769 " pathEditMode="relative" rAng="0" ptsTypes="AA">
                                      <p:cBhvr>
                                        <p:cTn id="21" dur="2000" fill="hold"/>
                                        <p:tgtEl>
                                          <p:spTgt spid="6"/>
                                        </p:tgtEl>
                                        <p:attrNameLst>
                                          <p:attrName>ppt_x</p:attrName>
                                          <p:attrName>ppt_y</p:attrName>
                                        </p:attrNameLst>
                                      </p:cBhvr>
                                      <p:rCtr x="833" y="-17384"/>
                                    </p:animMotion>
                                  </p:childTnLst>
                                </p:cTn>
                              </p:par>
                            </p:childTnLst>
                          </p:cTn>
                        </p:par>
                      </p:childTnLst>
                    </p:cTn>
                  </p:par>
                </p:childTnLst>
              </p:cTn>
              <p:nextCondLst>
                <p:cond evt="onClick" delay="0">
                  <p:tgtEl>
                    <p:spTgt spid="6"/>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4.79167E-6 -3.33333E-6 L -0.07083 -0.16412 " pathEditMode="relative" rAng="0" ptsTypes="AA">
                                      <p:cBhvr>
                                        <p:cTn id="26" dur="2000" fill="hold"/>
                                        <p:tgtEl>
                                          <p:spTgt spid="9"/>
                                        </p:tgtEl>
                                        <p:attrNameLst>
                                          <p:attrName>ppt_x</p:attrName>
                                          <p:attrName>ppt_y</p:attrName>
                                        </p:attrNameLst>
                                      </p:cBhvr>
                                      <p:rCtr x="-3542" y="-8218"/>
                                    </p:animMotion>
                                  </p:childTnLst>
                                </p:cTn>
                              </p:par>
                            </p:childTnLst>
                          </p:cTn>
                        </p:par>
                      </p:childTnLst>
                    </p:cTn>
                  </p:par>
                </p:childTnLst>
              </p:cTn>
              <p:nextCondLst>
                <p:cond evt="onClick" delay="0">
                  <p:tgtEl>
                    <p:spTgt spid="9"/>
                  </p:tgtEl>
                </p:cond>
              </p:nextCondLst>
            </p:seq>
            <p:seq concurrent="1" nextAc="seek">
              <p:cTn id="27" restart="whenNotActive" fill="hold" evtFilter="cancelBubble" nodeType="interactiveSeq">
                <p:stCondLst>
                  <p:cond evt="onClick" delay="0">
                    <p:tgtEl>
                      <p:spTgt spid="5"/>
                    </p:tgtEl>
                  </p:cond>
                </p:stCondLst>
                <p:endSync evt="end" delay="0">
                  <p:rtn val="all"/>
                </p:endSync>
                <p:childTnLst>
                  <p:par>
                    <p:cTn id="28" fill="hold">
                      <p:stCondLst>
                        <p:cond delay="0"/>
                      </p:stCondLst>
                      <p:childTnLst>
                        <p:par>
                          <p:cTn id="29" fill="hold">
                            <p:stCondLst>
                              <p:cond delay="0"/>
                            </p:stCondLst>
                            <p:childTnLst>
                              <p:par>
                                <p:cTn id="30" presetID="2" presetClass="exit" presetSubtype="4" fill="hold" grpId="0" nodeType="click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ppt_x"/>
                                          </p:val>
                                        </p:tav>
                                      </p:tavLst>
                                    </p:anim>
                                    <p:anim calcmode="lin" valueType="num">
                                      <p:cBhvr additive="base">
                                        <p:cTn id="32" dur="500"/>
                                        <p:tgtEl>
                                          <p:spTgt spid="5"/>
                                        </p:tgtEl>
                                        <p:attrNameLst>
                                          <p:attrName>ppt_y</p:attrName>
                                        </p:attrNameLst>
                                      </p:cBhvr>
                                      <p:tavLst>
                                        <p:tav tm="0">
                                          <p:val>
                                            <p:strVal val="ppt_y"/>
                                          </p:val>
                                        </p:tav>
                                        <p:tav tm="100000">
                                          <p:val>
                                            <p:strVal val="1+ppt_h/2"/>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10"/>
                    </p:tgtEl>
                  </p:cond>
                </p:stCondLst>
                <p:endSync evt="end" delay="0">
                  <p:rtn val="all"/>
                </p:endSync>
                <p:childTnLst>
                  <p:par>
                    <p:cTn id="35" fill="hold">
                      <p:stCondLst>
                        <p:cond delay="0"/>
                      </p:stCondLst>
                      <p:childTnLst>
                        <p:par>
                          <p:cTn id="36" fill="hold">
                            <p:stCondLst>
                              <p:cond delay="0"/>
                            </p:stCondLst>
                            <p:childTnLst>
                              <p:par>
                                <p:cTn id="37" presetID="2" presetClass="exit" presetSubtype="4" fill="hold" grpId="0" nodeType="clickEffect">
                                  <p:stCondLst>
                                    <p:cond delay="0"/>
                                  </p:stCondLst>
                                  <p:childTnLst>
                                    <p:anim calcmode="lin" valueType="num">
                                      <p:cBhvr additive="base">
                                        <p:cTn id="38" dur="500"/>
                                        <p:tgtEl>
                                          <p:spTgt spid="10"/>
                                        </p:tgtEl>
                                        <p:attrNameLst>
                                          <p:attrName>ppt_x</p:attrName>
                                        </p:attrNameLst>
                                      </p:cBhvr>
                                      <p:tavLst>
                                        <p:tav tm="0">
                                          <p:val>
                                            <p:strVal val="ppt_x"/>
                                          </p:val>
                                        </p:tav>
                                        <p:tav tm="100000">
                                          <p:val>
                                            <p:strVal val="ppt_x"/>
                                          </p:val>
                                        </p:tav>
                                      </p:tavLst>
                                    </p:anim>
                                    <p:anim calcmode="lin" valueType="num">
                                      <p:cBhvr additive="base">
                                        <p:cTn id="39" dur="500"/>
                                        <p:tgtEl>
                                          <p:spTgt spid="10"/>
                                        </p:tgtEl>
                                        <p:attrNameLst>
                                          <p:attrName>ppt_y</p:attrName>
                                        </p:attrNameLst>
                                      </p:cBhvr>
                                      <p:tavLst>
                                        <p:tav tm="0">
                                          <p:val>
                                            <p:strVal val="ppt_y"/>
                                          </p:val>
                                        </p:tav>
                                        <p:tav tm="100000">
                                          <p:val>
                                            <p:strVal val="1+ppt_h/2"/>
                                          </p:val>
                                        </p:tav>
                                      </p:tavLst>
                                    </p:anim>
                                    <p:set>
                                      <p:cBhvr>
                                        <p:cTn id="4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1" restart="whenNotActive" fill="hold" evtFilter="cancelBubble" nodeType="interactiveSeq">
                <p:stCondLst>
                  <p:cond evt="onClick" delay="0">
                    <p:tgtEl>
                      <p:spTgt spid="8"/>
                    </p:tgtEl>
                  </p:cond>
                </p:stCondLst>
                <p:endSync evt="end" delay="0">
                  <p:rtn val="all"/>
                </p:endSync>
                <p:childTnLst>
                  <p:par>
                    <p:cTn id="42" fill="hold">
                      <p:stCondLst>
                        <p:cond delay="0"/>
                      </p:stCondLst>
                      <p:childTnLst>
                        <p:par>
                          <p:cTn id="43" fill="hold">
                            <p:stCondLst>
                              <p:cond delay="0"/>
                            </p:stCondLst>
                            <p:childTnLst>
                              <p:par>
                                <p:cTn id="44" presetID="2" presetClass="exit" presetSubtype="4" fill="hold" grpId="0" nodeType="clickEffect">
                                  <p:stCondLst>
                                    <p:cond delay="0"/>
                                  </p:stCondLst>
                                  <p:childTnLst>
                                    <p:anim calcmode="lin" valueType="num">
                                      <p:cBhvr additive="base">
                                        <p:cTn id="45" dur="500"/>
                                        <p:tgtEl>
                                          <p:spTgt spid="8"/>
                                        </p:tgtEl>
                                        <p:attrNameLst>
                                          <p:attrName>ppt_x</p:attrName>
                                        </p:attrNameLst>
                                      </p:cBhvr>
                                      <p:tavLst>
                                        <p:tav tm="0">
                                          <p:val>
                                            <p:strVal val="ppt_x"/>
                                          </p:val>
                                        </p:tav>
                                        <p:tav tm="100000">
                                          <p:val>
                                            <p:strVal val="ppt_x"/>
                                          </p:val>
                                        </p:tav>
                                      </p:tavLst>
                                    </p:anim>
                                    <p:anim calcmode="lin" valueType="num">
                                      <p:cBhvr additive="base">
                                        <p:cTn id="46" dur="500"/>
                                        <p:tgtEl>
                                          <p:spTgt spid="8"/>
                                        </p:tgtEl>
                                        <p:attrNameLst>
                                          <p:attrName>ppt_y</p:attrName>
                                        </p:attrNameLst>
                                      </p:cBhvr>
                                      <p:tavLst>
                                        <p:tav tm="0">
                                          <p:val>
                                            <p:strVal val="ppt_y"/>
                                          </p:val>
                                        </p:tav>
                                        <p:tav tm="100000">
                                          <p:val>
                                            <p:strVal val="1+ppt_h/2"/>
                                          </p:val>
                                        </p:tav>
                                      </p:tavLst>
                                    </p:anim>
                                    <p:set>
                                      <p:cBhvr>
                                        <p:cTn id="47"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48" restart="whenNotActive" fill="hold" evtFilter="cancelBubble" nodeType="interactiveSeq">
                <p:stCondLst>
                  <p:cond evt="onClick" delay="0">
                    <p:tgtEl>
                      <p:spTgt spid="15"/>
                    </p:tgtEl>
                  </p:cond>
                </p:stCondLst>
                <p:endSync evt="end" delay="0">
                  <p:rtn val="all"/>
                </p:endSync>
                <p:childTnLst>
                  <p:par>
                    <p:cTn id="49" fill="hold">
                      <p:stCondLst>
                        <p:cond delay="0"/>
                      </p:stCondLst>
                      <p:childTnLst>
                        <p:par>
                          <p:cTn id="50" fill="hold">
                            <p:stCondLst>
                              <p:cond delay="0"/>
                            </p:stCondLst>
                            <p:childTnLst>
                              <p:par>
                                <p:cTn id="51" presetID="2" presetClass="exit" presetSubtype="4" fill="hold" grpId="0" nodeType="clickEffect">
                                  <p:stCondLst>
                                    <p:cond delay="0"/>
                                  </p:stCondLst>
                                  <p:childTnLst>
                                    <p:anim calcmode="lin" valueType="num">
                                      <p:cBhvr additive="base">
                                        <p:cTn id="52" dur="500"/>
                                        <p:tgtEl>
                                          <p:spTgt spid="15"/>
                                        </p:tgtEl>
                                        <p:attrNameLst>
                                          <p:attrName>ppt_x</p:attrName>
                                        </p:attrNameLst>
                                      </p:cBhvr>
                                      <p:tavLst>
                                        <p:tav tm="0">
                                          <p:val>
                                            <p:strVal val="ppt_x"/>
                                          </p:val>
                                        </p:tav>
                                        <p:tav tm="100000">
                                          <p:val>
                                            <p:strVal val="ppt_x"/>
                                          </p:val>
                                        </p:tav>
                                      </p:tavLst>
                                    </p:anim>
                                    <p:anim calcmode="lin" valueType="num">
                                      <p:cBhvr additive="base">
                                        <p:cTn id="53" dur="500"/>
                                        <p:tgtEl>
                                          <p:spTgt spid="15"/>
                                        </p:tgtEl>
                                        <p:attrNameLst>
                                          <p:attrName>ppt_y</p:attrName>
                                        </p:attrNameLst>
                                      </p:cBhvr>
                                      <p:tavLst>
                                        <p:tav tm="0">
                                          <p:val>
                                            <p:strVal val="ppt_y"/>
                                          </p:val>
                                        </p:tav>
                                        <p:tav tm="100000">
                                          <p:val>
                                            <p:strVal val="1+ppt_h/2"/>
                                          </p:val>
                                        </p:tav>
                                      </p:tavLst>
                                    </p:anim>
                                    <p:set>
                                      <p:cBhvr>
                                        <p:cTn id="5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55" restart="whenNotActive" fill="hold" evtFilter="cancelBubble" nodeType="interactiveSeq">
                <p:stCondLst>
                  <p:cond evt="onClick" delay="0">
                    <p:tgtEl>
                      <p:spTgt spid="12"/>
                    </p:tgtEl>
                  </p:cond>
                </p:stCondLst>
                <p:endSync evt="end" delay="0">
                  <p:rtn val="all"/>
                </p:endSync>
                <p:childTnLst>
                  <p:par>
                    <p:cTn id="56" fill="hold">
                      <p:stCondLst>
                        <p:cond delay="0"/>
                      </p:stCondLst>
                      <p:childTnLst>
                        <p:par>
                          <p:cTn id="57" fill="hold">
                            <p:stCondLst>
                              <p:cond delay="0"/>
                            </p:stCondLst>
                            <p:childTnLst>
                              <p:par>
                                <p:cTn id="58" presetID="2" presetClass="exit" presetSubtype="4" fill="hold" grpId="0" nodeType="clickEffect">
                                  <p:stCondLst>
                                    <p:cond delay="0"/>
                                  </p:stCondLst>
                                  <p:childTnLst>
                                    <p:anim calcmode="lin" valueType="num">
                                      <p:cBhvr additive="base">
                                        <p:cTn id="59" dur="500"/>
                                        <p:tgtEl>
                                          <p:spTgt spid="12"/>
                                        </p:tgtEl>
                                        <p:attrNameLst>
                                          <p:attrName>ppt_x</p:attrName>
                                        </p:attrNameLst>
                                      </p:cBhvr>
                                      <p:tavLst>
                                        <p:tav tm="0">
                                          <p:val>
                                            <p:strVal val="ppt_x"/>
                                          </p:val>
                                        </p:tav>
                                        <p:tav tm="100000">
                                          <p:val>
                                            <p:strVal val="ppt_x"/>
                                          </p:val>
                                        </p:tav>
                                      </p:tavLst>
                                    </p:anim>
                                    <p:anim calcmode="lin" valueType="num">
                                      <p:cBhvr additive="base">
                                        <p:cTn id="60" dur="500"/>
                                        <p:tgtEl>
                                          <p:spTgt spid="12"/>
                                        </p:tgtEl>
                                        <p:attrNameLst>
                                          <p:attrName>ppt_y</p:attrName>
                                        </p:attrNameLst>
                                      </p:cBhvr>
                                      <p:tavLst>
                                        <p:tav tm="0">
                                          <p:val>
                                            <p:strVal val="ppt_y"/>
                                          </p:val>
                                        </p:tav>
                                        <p:tav tm="100000">
                                          <p:val>
                                            <p:strVal val="1+ppt_h/2"/>
                                          </p:val>
                                        </p:tav>
                                      </p:tavLst>
                                    </p:anim>
                                    <p:set>
                                      <p:cBhvr>
                                        <p:cTn id="61"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62" restart="whenNotActive" fill="hold" evtFilter="cancelBubble" nodeType="interactiveSeq">
                <p:stCondLst>
                  <p:cond evt="onClick" delay="0">
                    <p:tgtEl>
                      <p:spTgt spid="11"/>
                    </p:tgtEl>
                  </p:cond>
                </p:stCondLst>
                <p:endSync evt="end" delay="0">
                  <p:rtn val="all"/>
                </p:endSync>
                <p:childTnLst>
                  <p:par>
                    <p:cTn id="63" fill="hold">
                      <p:stCondLst>
                        <p:cond delay="0"/>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11"/>
                                        </p:tgtEl>
                                        <p:attrNameLst>
                                          <p:attrName>ppt_x</p:attrName>
                                        </p:attrNameLst>
                                      </p:cBhvr>
                                      <p:tavLst>
                                        <p:tav tm="0">
                                          <p:val>
                                            <p:strVal val="ppt_x"/>
                                          </p:val>
                                        </p:tav>
                                        <p:tav tm="100000">
                                          <p:val>
                                            <p:strVal val="ppt_x"/>
                                          </p:val>
                                        </p:tav>
                                      </p:tavLst>
                                    </p:anim>
                                    <p:anim calcmode="lin" valueType="num">
                                      <p:cBhvr additive="base">
                                        <p:cTn id="67" dur="500"/>
                                        <p:tgtEl>
                                          <p:spTgt spid="11"/>
                                        </p:tgtEl>
                                        <p:attrNameLst>
                                          <p:attrName>ppt_y</p:attrName>
                                        </p:attrNameLst>
                                      </p:cBhvr>
                                      <p:tavLst>
                                        <p:tav tm="0">
                                          <p:val>
                                            <p:strVal val="ppt_y"/>
                                          </p:val>
                                        </p:tav>
                                        <p:tav tm="100000">
                                          <p:val>
                                            <p:strVal val="1+ppt_h/2"/>
                                          </p:val>
                                        </p:tav>
                                      </p:tavLst>
                                    </p:anim>
                                    <p:set>
                                      <p:cBhvr>
                                        <p:cTn id="6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 background pattern&#10;&#10;Description automatically generated">
            <a:extLst>
              <a:ext uri="{FF2B5EF4-FFF2-40B4-BE49-F238E27FC236}">
                <a16:creationId xmlns:a16="http://schemas.microsoft.com/office/drawing/2014/main" id="{1B7C0F02-4E04-1084-CF48-D725A3EFF2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71A86F31-53EE-FEFB-7739-36C641964F7F}"/>
              </a:ext>
            </a:extLst>
          </p:cNvPr>
          <p:cNvSpPr>
            <a:spLocks noGrp="1"/>
          </p:cNvSpPr>
          <p:nvPr>
            <p:ph type="title"/>
          </p:nvPr>
        </p:nvSpPr>
        <p:spPr>
          <a:xfrm>
            <a:off x="3061568" y="340725"/>
            <a:ext cx="5983899" cy="605473"/>
          </a:xfrm>
          <a:prstGeom prst="roundRect">
            <a:avLst/>
          </a:prstGeom>
          <a:solidFill>
            <a:srgbClr val="7030A0"/>
          </a:solidFill>
        </p:spPr>
        <p:txBody>
          <a:bodyPr>
            <a:noAutofit/>
          </a:bodyPr>
          <a:lstStyle/>
          <a:p>
            <a:pPr algn="ctr"/>
            <a:r>
              <a:rPr lang="en-US" sz="3200" dirty="0">
                <a:solidFill>
                  <a:schemeClr val="bg1"/>
                </a:solidFill>
                <a:latin typeface="Andika" panose="02000000000000000000" pitchFamily="2" charset="0"/>
              </a:rPr>
              <a:t>Which word fits the blank?</a:t>
            </a:r>
            <a:r>
              <a:rPr lang="en-US" dirty="0">
                <a:solidFill>
                  <a:schemeClr val="bg1"/>
                </a:solidFill>
              </a:rPr>
              <a:t> </a:t>
            </a:r>
            <a:r>
              <a:rPr lang="en-US" sz="4000" dirty="0">
                <a:solidFill>
                  <a:schemeClr val="bg1"/>
                </a:solidFill>
              </a:rPr>
              <a:t> </a:t>
            </a:r>
          </a:p>
        </p:txBody>
      </p:sp>
      <p:sp>
        <p:nvSpPr>
          <p:cNvPr id="3" name="Content Placeholder 2">
            <a:extLst>
              <a:ext uri="{FF2B5EF4-FFF2-40B4-BE49-F238E27FC236}">
                <a16:creationId xmlns:a16="http://schemas.microsoft.com/office/drawing/2014/main" id="{589C99B9-1ED6-D45E-FDCB-E195F2AE1FAF}"/>
              </a:ext>
            </a:extLst>
          </p:cNvPr>
          <p:cNvSpPr>
            <a:spLocks noGrp="1"/>
          </p:cNvSpPr>
          <p:nvPr>
            <p:ph idx="1"/>
          </p:nvPr>
        </p:nvSpPr>
        <p:spPr>
          <a:xfrm>
            <a:off x="532745" y="1286238"/>
            <a:ext cx="11199063" cy="3736579"/>
          </a:xfrm>
          <a:prstGeom prst="roundRect">
            <a:avLst/>
          </a:prstGeom>
          <a:solidFill>
            <a:srgbClr val="00B0F0"/>
          </a:solidFill>
        </p:spPr>
        <p:txBody>
          <a:bodyPr>
            <a:normAutofit fontScale="85000" lnSpcReduction="10000"/>
          </a:bodyPr>
          <a:lstStyle/>
          <a:p>
            <a:pPr marL="0" indent="0">
              <a:lnSpc>
                <a:spcPct val="150000"/>
              </a:lnSpc>
              <a:buNone/>
            </a:pPr>
            <a:r>
              <a:rPr lang="en-GB" sz="2400" dirty="0">
                <a:solidFill>
                  <a:schemeClr val="bg1"/>
                </a:solidFill>
                <a:latin typeface="Andika" panose="02000000000000000000" pitchFamily="2" charset="0"/>
              </a:rPr>
              <a:t>6. The teacher gave a clear ______________ of how rainbows are formed.</a:t>
            </a:r>
          </a:p>
          <a:p>
            <a:pPr marL="0" indent="0">
              <a:lnSpc>
                <a:spcPct val="150000"/>
              </a:lnSpc>
              <a:buNone/>
            </a:pPr>
            <a:r>
              <a:rPr lang="en-GB" sz="2400" dirty="0">
                <a:solidFill>
                  <a:schemeClr val="bg1"/>
                </a:solidFill>
                <a:latin typeface="Andika" panose="02000000000000000000" pitchFamily="2" charset="0"/>
              </a:rPr>
              <a:t>7. Practising the ____________ of new words helped Jake speak more confidently.</a:t>
            </a:r>
          </a:p>
          <a:p>
            <a:pPr marL="0" indent="0">
              <a:lnSpc>
                <a:spcPct val="150000"/>
              </a:lnSpc>
              <a:buNone/>
            </a:pPr>
            <a:r>
              <a:rPr lang="en-GB" sz="2400" dirty="0">
                <a:solidFill>
                  <a:schemeClr val="bg1"/>
                </a:solidFill>
                <a:latin typeface="Andika" panose="02000000000000000000" pitchFamily="2" charset="0"/>
              </a:rPr>
              <a:t>8. Mrs Smith gave a _____________ exercise to help the students improve their spelling.</a:t>
            </a:r>
          </a:p>
          <a:p>
            <a:pPr marL="0" indent="0">
              <a:lnSpc>
                <a:spcPct val="150000"/>
              </a:lnSpc>
              <a:buNone/>
            </a:pPr>
            <a:r>
              <a:rPr lang="en-GB" sz="2400" dirty="0">
                <a:solidFill>
                  <a:schemeClr val="bg1"/>
                </a:solidFill>
                <a:latin typeface="Andika" panose="02000000000000000000" pitchFamily="2" charset="0"/>
              </a:rPr>
              <a:t>9. Maria took her ______________ at the starting line, ready for the race to begin.</a:t>
            </a:r>
          </a:p>
          <a:p>
            <a:pPr marL="0" indent="0">
              <a:lnSpc>
                <a:spcPct val="150000"/>
              </a:lnSpc>
              <a:buNone/>
            </a:pPr>
            <a:r>
              <a:rPr lang="en-GB" sz="2400" dirty="0">
                <a:solidFill>
                  <a:schemeClr val="bg1"/>
                </a:solidFill>
                <a:latin typeface="Andika" panose="02000000000000000000" pitchFamily="2" charset="0"/>
              </a:rPr>
              <a:t>10. "Harry Potter" is a famous work of ___________ that many children love to read.</a:t>
            </a:r>
          </a:p>
          <a:p>
            <a:pPr marL="0" indent="0">
              <a:lnSpc>
                <a:spcPct val="150000"/>
              </a:lnSpc>
              <a:buNone/>
            </a:pPr>
            <a:r>
              <a:rPr lang="en-GB" sz="2400" dirty="0">
                <a:solidFill>
                  <a:schemeClr val="bg1"/>
                </a:solidFill>
                <a:latin typeface="Andika" panose="02000000000000000000" pitchFamily="2" charset="0"/>
              </a:rPr>
              <a:t>11. The nurse gave the puppy a quick __________ to help it stay healthy.</a:t>
            </a:r>
          </a:p>
        </p:txBody>
      </p:sp>
      <p:sp>
        <p:nvSpPr>
          <p:cNvPr id="4" name="action">
            <a:extLst>
              <a:ext uri="{FF2B5EF4-FFF2-40B4-BE49-F238E27FC236}">
                <a16:creationId xmlns:a16="http://schemas.microsoft.com/office/drawing/2014/main" id="{3CC2BF25-6925-E911-1748-4932243A746F}"/>
              </a:ext>
            </a:extLst>
          </p:cNvPr>
          <p:cNvSpPr txBox="1"/>
          <p:nvPr/>
        </p:nvSpPr>
        <p:spPr>
          <a:xfrm>
            <a:off x="1265760" y="5291725"/>
            <a:ext cx="1308929"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action</a:t>
            </a:r>
          </a:p>
        </p:txBody>
      </p:sp>
      <p:sp>
        <p:nvSpPr>
          <p:cNvPr id="5" name="fiction">
            <a:extLst>
              <a:ext uri="{FF2B5EF4-FFF2-40B4-BE49-F238E27FC236}">
                <a16:creationId xmlns:a16="http://schemas.microsoft.com/office/drawing/2014/main" id="{8E099F7E-5A8B-3BC2-2094-B43E24CBCA33}"/>
              </a:ext>
            </a:extLst>
          </p:cNvPr>
          <p:cNvSpPr txBox="1"/>
          <p:nvPr/>
        </p:nvSpPr>
        <p:spPr>
          <a:xfrm>
            <a:off x="2810239" y="5279330"/>
            <a:ext cx="1308929"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fiction</a:t>
            </a:r>
          </a:p>
        </p:txBody>
      </p:sp>
      <p:sp>
        <p:nvSpPr>
          <p:cNvPr id="6" name="completion">
            <a:extLst>
              <a:ext uri="{FF2B5EF4-FFF2-40B4-BE49-F238E27FC236}">
                <a16:creationId xmlns:a16="http://schemas.microsoft.com/office/drawing/2014/main" id="{89CB19C8-8F3B-2A52-2670-A45F48BCE0D7}"/>
              </a:ext>
            </a:extLst>
          </p:cNvPr>
          <p:cNvSpPr txBox="1"/>
          <p:nvPr/>
        </p:nvSpPr>
        <p:spPr>
          <a:xfrm>
            <a:off x="1467294" y="5990912"/>
            <a:ext cx="1726942"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completion</a:t>
            </a:r>
          </a:p>
        </p:txBody>
      </p:sp>
      <p:sp>
        <p:nvSpPr>
          <p:cNvPr id="7" name="invention">
            <a:extLst>
              <a:ext uri="{FF2B5EF4-FFF2-40B4-BE49-F238E27FC236}">
                <a16:creationId xmlns:a16="http://schemas.microsoft.com/office/drawing/2014/main" id="{79CFF33C-6B73-AEA0-4605-29CA15578D26}"/>
              </a:ext>
            </a:extLst>
          </p:cNvPr>
          <p:cNvSpPr txBox="1"/>
          <p:nvPr/>
        </p:nvSpPr>
        <p:spPr>
          <a:xfrm>
            <a:off x="5247046" y="5990912"/>
            <a:ext cx="1612944"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invention</a:t>
            </a:r>
          </a:p>
        </p:txBody>
      </p:sp>
      <p:sp>
        <p:nvSpPr>
          <p:cNvPr id="8" name="position">
            <a:extLst>
              <a:ext uri="{FF2B5EF4-FFF2-40B4-BE49-F238E27FC236}">
                <a16:creationId xmlns:a16="http://schemas.microsoft.com/office/drawing/2014/main" id="{05A53CA0-37CA-6025-6635-292544EFA2A0}"/>
              </a:ext>
            </a:extLst>
          </p:cNvPr>
          <p:cNvSpPr txBox="1"/>
          <p:nvPr/>
        </p:nvSpPr>
        <p:spPr>
          <a:xfrm>
            <a:off x="8198663" y="5291725"/>
            <a:ext cx="1395469"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position</a:t>
            </a:r>
          </a:p>
        </p:txBody>
      </p:sp>
      <p:sp>
        <p:nvSpPr>
          <p:cNvPr id="9" name="competitiion">
            <a:extLst>
              <a:ext uri="{FF2B5EF4-FFF2-40B4-BE49-F238E27FC236}">
                <a16:creationId xmlns:a16="http://schemas.microsoft.com/office/drawing/2014/main" id="{DC0FCD04-929B-3EF6-3334-B95C15A76C5C}"/>
              </a:ext>
            </a:extLst>
          </p:cNvPr>
          <p:cNvSpPr txBox="1"/>
          <p:nvPr/>
        </p:nvSpPr>
        <p:spPr>
          <a:xfrm>
            <a:off x="4303999" y="5279330"/>
            <a:ext cx="1828278"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competition</a:t>
            </a:r>
          </a:p>
        </p:txBody>
      </p:sp>
      <p:sp>
        <p:nvSpPr>
          <p:cNvPr id="10" name="dictation">
            <a:extLst>
              <a:ext uri="{FF2B5EF4-FFF2-40B4-BE49-F238E27FC236}">
                <a16:creationId xmlns:a16="http://schemas.microsoft.com/office/drawing/2014/main" id="{AE1DA0CD-3DD0-1E1B-D381-7E29FF8D3564}"/>
              </a:ext>
            </a:extLst>
          </p:cNvPr>
          <p:cNvSpPr txBox="1"/>
          <p:nvPr/>
        </p:nvSpPr>
        <p:spPr>
          <a:xfrm>
            <a:off x="6405519" y="5291725"/>
            <a:ext cx="1517937"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dictation</a:t>
            </a:r>
          </a:p>
        </p:txBody>
      </p:sp>
      <p:sp>
        <p:nvSpPr>
          <p:cNvPr id="11" name="pronunciation">
            <a:extLst>
              <a:ext uri="{FF2B5EF4-FFF2-40B4-BE49-F238E27FC236}">
                <a16:creationId xmlns:a16="http://schemas.microsoft.com/office/drawing/2014/main" id="{28F89857-EE0A-FFC6-70A4-80FC311BB883}"/>
              </a:ext>
            </a:extLst>
          </p:cNvPr>
          <p:cNvSpPr txBox="1"/>
          <p:nvPr/>
        </p:nvSpPr>
        <p:spPr>
          <a:xfrm>
            <a:off x="7045054" y="5987912"/>
            <a:ext cx="1722721" cy="374571"/>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1600" dirty="0">
                <a:solidFill>
                  <a:schemeClr val="bg1"/>
                </a:solidFill>
                <a:latin typeface="Andika" panose="02000000000000000000" pitchFamily="2" charset="0"/>
              </a:rPr>
              <a:t>pronunciation</a:t>
            </a:r>
          </a:p>
        </p:txBody>
      </p:sp>
      <p:sp>
        <p:nvSpPr>
          <p:cNvPr id="12" name="explanation">
            <a:extLst>
              <a:ext uri="{FF2B5EF4-FFF2-40B4-BE49-F238E27FC236}">
                <a16:creationId xmlns:a16="http://schemas.microsoft.com/office/drawing/2014/main" id="{8AE82C3A-E07F-C2D3-4B72-C1371A3CFD86}"/>
              </a:ext>
            </a:extLst>
          </p:cNvPr>
          <p:cNvSpPr txBox="1"/>
          <p:nvPr/>
        </p:nvSpPr>
        <p:spPr>
          <a:xfrm>
            <a:off x="3278639" y="5987912"/>
            <a:ext cx="1828278"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explanation</a:t>
            </a:r>
          </a:p>
        </p:txBody>
      </p:sp>
      <p:sp>
        <p:nvSpPr>
          <p:cNvPr id="15" name="injection">
            <a:extLst>
              <a:ext uri="{FF2B5EF4-FFF2-40B4-BE49-F238E27FC236}">
                <a16:creationId xmlns:a16="http://schemas.microsoft.com/office/drawing/2014/main" id="{36A59E0D-7761-D342-EF0E-82719230F955}"/>
              </a:ext>
            </a:extLst>
          </p:cNvPr>
          <p:cNvSpPr txBox="1"/>
          <p:nvPr/>
        </p:nvSpPr>
        <p:spPr>
          <a:xfrm>
            <a:off x="9800793" y="5291725"/>
            <a:ext cx="1287814"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injection</a:t>
            </a:r>
          </a:p>
        </p:txBody>
      </p:sp>
      <p:sp>
        <p:nvSpPr>
          <p:cNvPr id="16" name="hesitation">
            <a:extLst>
              <a:ext uri="{FF2B5EF4-FFF2-40B4-BE49-F238E27FC236}">
                <a16:creationId xmlns:a16="http://schemas.microsoft.com/office/drawing/2014/main" id="{2A147B3F-6233-5E2D-3A0C-9C58953D83E2}"/>
              </a:ext>
            </a:extLst>
          </p:cNvPr>
          <p:cNvSpPr txBox="1"/>
          <p:nvPr/>
        </p:nvSpPr>
        <p:spPr>
          <a:xfrm>
            <a:off x="9068705" y="5987912"/>
            <a:ext cx="1722721" cy="442674"/>
          </a:xfrm>
          <a:prstGeom prst="roundRect">
            <a:avLst/>
          </a:prstGeom>
          <a:solidFill>
            <a:srgbClr val="EF8023"/>
          </a:solidFill>
          <a:ln>
            <a:solidFill>
              <a:schemeClr val="tx1">
                <a:lumMod val="50000"/>
                <a:lumOff val="50000"/>
              </a:schemeClr>
            </a:solidFill>
          </a:ln>
        </p:spPr>
        <p:txBody>
          <a:bodyPr wrap="square" rtlCol="0">
            <a:spAutoFit/>
          </a:bodyPr>
          <a:lstStyle/>
          <a:p>
            <a:pPr algn="ctr"/>
            <a:r>
              <a:rPr lang="en-US" sz="2000" dirty="0">
                <a:solidFill>
                  <a:schemeClr val="bg1"/>
                </a:solidFill>
                <a:latin typeface="Andika" panose="02000000000000000000" pitchFamily="2" charset="0"/>
              </a:rPr>
              <a:t>hesitation</a:t>
            </a:r>
          </a:p>
        </p:txBody>
      </p:sp>
    </p:spTree>
    <p:extLst>
      <p:ext uri="{BB962C8B-B14F-4D97-AF65-F5344CB8AC3E}">
        <p14:creationId xmlns:p14="http://schemas.microsoft.com/office/powerpoint/2010/main" val="21572860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08333E-7 -4.07407E-6 L 0.0819 -0.65162 " pathEditMode="relative" rAng="0" ptsTypes="AA">
                                      <p:cBhvr>
                                        <p:cTn id="6" dur="2000" fill="hold"/>
                                        <p:tgtEl>
                                          <p:spTgt spid="12"/>
                                        </p:tgtEl>
                                        <p:attrNameLst>
                                          <p:attrName>ppt_x</p:attrName>
                                          <p:attrName>ppt_y</p:attrName>
                                        </p:attrNameLst>
                                      </p:cBhvr>
                                      <p:rCtr x="4089" y="-32593"/>
                                    </p:animMotion>
                                  </p:childTnLst>
                                </p:cTn>
                              </p:par>
                            </p:childTnLst>
                          </p:cTn>
                        </p:par>
                      </p:childTnLst>
                    </p:cTn>
                  </p:par>
                </p:childTnLst>
              </p:cTn>
              <p:nextCondLst>
                <p:cond evt="onClick" delay="0">
                  <p:tgtEl>
                    <p:spTgt spid="12"/>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2.5E-6 -2.96296E-6 L -0.34479 -0.56713 " pathEditMode="relative" rAng="0" ptsTypes="AA">
                                      <p:cBhvr>
                                        <p:cTn id="11" dur="2000" fill="hold"/>
                                        <p:tgtEl>
                                          <p:spTgt spid="11"/>
                                        </p:tgtEl>
                                        <p:attrNameLst>
                                          <p:attrName>ppt_x</p:attrName>
                                          <p:attrName>ppt_y</p:attrName>
                                        </p:attrNameLst>
                                      </p:cBhvr>
                                      <p:rCtr x="-17240" y="-28356"/>
                                    </p:animMotion>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0"/>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08333E-7 -3.7037E-6 L -0.24284 -0.38541 " pathEditMode="relative" rAng="0" ptsTypes="AA">
                                      <p:cBhvr>
                                        <p:cTn id="16" dur="2000" fill="hold"/>
                                        <p:tgtEl>
                                          <p:spTgt spid="10"/>
                                        </p:tgtEl>
                                        <p:attrNameLst>
                                          <p:attrName>ppt_x</p:attrName>
                                          <p:attrName>ppt_y</p:attrName>
                                        </p:attrNameLst>
                                      </p:cBhvr>
                                      <p:rCtr x="-12148" y="-19282"/>
                                    </p:animMotion>
                                  </p:childTnLst>
                                </p:cTn>
                              </p:par>
                            </p:childTnLst>
                          </p:cTn>
                        </p:par>
                      </p:childTnLst>
                    </p:cTn>
                  </p:par>
                </p:childTnLst>
              </p:cTn>
              <p:nextCondLst>
                <p:cond evt="onClick" delay="0">
                  <p:tgtEl>
                    <p:spTgt spid="10"/>
                  </p:tgtEl>
                </p:cond>
              </p:nextCondLst>
            </p:seq>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6.25E-7 -3.7037E-6 L -0.35664 -0.1449 " pathEditMode="relative" rAng="0" ptsTypes="AA">
                                      <p:cBhvr>
                                        <p:cTn id="21" dur="2000" fill="hold"/>
                                        <p:tgtEl>
                                          <p:spTgt spid="15"/>
                                        </p:tgtEl>
                                        <p:attrNameLst>
                                          <p:attrName>ppt_x</p:attrName>
                                          <p:attrName>ppt_y</p:attrName>
                                        </p:attrNameLst>
                                      </p:cBhvr>
                                      <p:rCtr x="-17839" y="-7245"/>
                                    </p:animMotion>
                                  </p:child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4.58333E-6 -3.33333E-6 L 0.2306 -0.22685 " pathEditMode="relative" rAng="0" ptsTypes="AA">
                                      <p:cBhvr>
                                        <p:cTn id="26" dur="2000" fill="hold"/>
                                        <p:tgtEl>
                                          <p:spTgt spid="5"/>
                                        </p:tgtEl>
                                        <p:attrNameLst>
                                          <p:attrName>ppt_x</p:attrName>
                                          <p:attrName>ppt_y</p:attrName>
                                        </p:attrNameLst>
                                      </p:cBhvr>
                                      <p:rCtr x="11523" y="-11343"/>
                                    </p:animMotion>
                                  </p:childTnLst>
                                </p:cTn>
                              </p:par>
                            </p:childTnLst>
                          </p:cTn>
                        </p:par>
                      </p:childTnLst>
                    </p:cTn>
                  </p:par>
                </p:childTnLst>
              </p:cTn>
              <p:nextCondLst>
                <p:cond evt="onClick" delay="0">
                  <p:tgtEl>
                    <p:spTgt spid="5"/>
                  </p:tgtEl>
                </p:cond>
              </p:nextCondLst>
            </p:seq>
            <p:seq concurrent="1" nextAc="seek">
              <p:cTn id="27" restart="whenNotActive" fill="hold" evtFilter="cancelBubble" nodeType="interactiveSeq">
                <p:stCondLst>
                  <p:cond evt="onClick" delay="0">
                    <p:tgtEl>
                      <p:spTgt spid="8"/>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2.5E-6 -3.7037E-6 L -0.41472 -0.3037 " pathEditMode="relative" rAng="0" ptsTypes="AA">
                                      <p:cBhvr>
                                        <p:cTn id="31" dur="2000" fill="hold"/>
                                        <p:tgtEl>
                                          <p:spTgt spid="8"/>
                                        </p:tgtEl>
                                        <p:attrNameLst>
                                          <p:attrName>ppt_x</p:attrName>
                                          <p:attrName>ppt_y</p:attrName>
                                        </p:attrNameLst>
                                      </p:cBhvr>
                                      <p:rCtr x="-20742" y="-15185"/>
                                    </p:animMotion>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4"/>
                    </p:tgtEl>
                  </p:cond>
                </p:stCondLst>
                <p:endSync evt="end" delay="0">
                  <p:rtn val="all"/>
                </p:endSync>
                <p:childTnLst>
                  <p:par>
                    <p:cTn id="33" fill="hold">
                      <p:stCondLst>
                        <p:cond delay="0"/>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4"/>
                                        </p:tgtEl>
                                        <p:attrNameLst>
                                          <p:attrName>ppt_x</p:attrName>
                                        </p:attrNameLst>
                                      </p:cBhvr>
                                      <p:tavLst>
                                        <p:tav tm="0">
                                          <p:val>
                                            <p:strVal val="ppt_x"/>
                                          </p:val>
                                        </p:tav>
                                        <p:tav tm="100000">
                                          <p:val>
                                            <p:strVal val="ppt_x"/>
                                          </p:val>
                                        </p:tav>
                                      </p:tavLst>
                                    </p:anim>
                                    <p:anim calcmode="lin" valueType="num">
                                      <p:cBhvr additive="base">
                                        <p:cTn id="37" dur="500"/>
                                        <p:tgtEl>
                                          <p:spTgt spid="4"/>
                                        </p:tgtEl>
                                        <p:attrNameLst>
                                          <p:attrName>ppt_y</p:attrName>
                                        </p:attrNameLst>
                                      </p:cBhvr>
                                      <p:tavLst>
                                        <p:tav tm="0">
                                          <p:val>
                                            <p:strVal val="ppt_y"/>
                                          </p:val>
                                        </p:tav>
                                        <p:tav tm="100000">
                                          <p:val>
                                            <p:strVal val="1+ppt_h/2"/>
                                          </p:val>
                                        </p:tav>
                                      </p:tavLst>
                                    </p:anim>
                                    <p:set>
                                      <p:cBhvr>
                                        <p:cTn id="3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39" restart="whenNotActive" fill="hold" evtFilter="cancelBubble" nodeType="interactiveSeq">
                <p:stCondLst>
                  <p:cond evt="onClick" delay="0">
                    <p:tgtEl>
                      <p:spTgt spid="9"/>
                    </p:tgtEl>
                  </p:cond>
                </p:stCondLst>
                <p:endSync evt="end" delay="0">
                  <p:rtn val="all"/>
                </p:endSync>
                <p:childTnLst>
                  <p:par>
                    <p:cTn id="40" fill="hold">
                      <p:stCondLst>
                        <p:cond delay="0"/>
                      </p:stCondLst>
                      <p:childTnLst>
                        <p:par>
                          <p:cTn id="41" fill="hold">
                            <p:stCondLst>
                              <p:cond delay="0"/>
                            </p:stCondLst>
                            <p:childTnLst>
                              <p:par>
                                <p:cTn id="42" presetID="2" presetClass="exit" presetSubtype="4" fill="hold" grpId="0" nodeType="clickEffect">
                                  <p:stCondLst>
                                    <p:cond delay="0"/>
                                  </p:stCondLst>
                                  <p:childTnLst>
                                    <p:anim calcmode="lin" valueType="num">
                                      <p:cBhvr additive="base">
                                        <p:cTn id="43" dur="500"/>
                                        <p:tgtEl>
                                          <p:spTgt spid="9"/>
                                        </p:tgtEl>
                                        <p:attrNameLst>
                                          <p:attrName>ppt_x</p:attrName>
                                        </p:attrNameLst>
                                      </p:cBhvr>
                                      <p:tavLst>
                                        <p:tav tm="0">
                                          <p:val>
                                            <p:strVal val="ppt_x"/>
                                          </p:val>
                                        </p:tav>
                                        <p:tav tm="100000">
                                          <p:val>
                                            <p:strVal val="ppt_x"/>
                                          </p:val>
                                        </p:tav>
                                      </p:tavLst>
                                    </p:anim>
                                    <p:anim calcmode="lin" valueType="num">
                                      <p:cBhvr additive="base">
                                        <p:cTn id="44" dur="500"/>
                                        <p:tgtEl>
                                          <p:spTgt spid="9"/>
                                        </p:tgtEl>
                                        <p:attrNameLst>
                                          <p:attrName>ppt_y</p:attrName>
                                        </p:attrNameLst>
                                      </p:cBhvr>
                                      <p:tavLst>
                                        <p:tav tm="0">
                                          <p:val>
                                            <p:strVal val="ppt_y"/>
                                          </p:val>
                                        </p:tav>
                                        <p:tav tm="100000">
                                          <p:val>
                                            <p:strVal val="1+ppt_h/2"/>
                                          </p:val>
                                        </p:tav>
                                      </p:tavLst>
                                    </p:anim>
                                    <p:set>
                                      <p:cBhvr>
                                        <p:cTn id="45"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2" presetClass="exit" presetSubtype="4" fill="hold" grpId="0" nodeType="clickEffect">
                                  <p:stCondLst>
                                    <p:cond delay="0"/>
                                  </p:stCondLst>
                                  <p:childTnLst>
                                    <p:anim calcmode="lin" valueType="num">
                                      <p:cBhvr additive="base">
                                        <p:cTn id="50" dur="500"/>
                                        <p:tgtEl>
                                          <p:spTgt spid="6"/>
                                        </p:tgtEl>
                                        <p:attrNameLst>
                                          <p:attrName>ppt_x</p:attrName>
                                        </p:attrNameLst>
                                      </p:cBhvr>
                                      <p:tavLst>
                                        <p:tav tm="0">
                                          <p:val>
                                            <p:strVal val="ppt_x"/>
                                          </p:val>
                                        </p:tav>
                                        <p:tav tm="100000">
                                          <p:val>
                                            <p:strVal val="ppt_x"/>
                                          </p:val>
                                        </p:tav>
                                      </p:tavLst>
                                    </p:anim>
                                    <p:anim calcmode="lin" valueType="num">
                                      <p:cBhvr additive="base">
                                        <p:cTn id="51" dur="500"/>
                                        <p:tgtEl>
                                          <p:spTgt spid="6"/>
                                        </p:tgtEl>
                                        <p:attrNameLst>
                                          <p:attrName>ppt_y</p:attrName>
                                        </p:attrNameLst>
                                      </p:cBhvr>
                                      <p:tavLst>
                                        <p:tav tm="0">
                                          <p:val>
                                            <p:strVal val="ppt_y"/>
                                          </p:val>
                                        </p:tav>
                                        <p:tav tm="100000">
                                          <p:val>
                                            <p:strVal val="1+ppt_h/2"/>
                                          </p:val>
                                        </p:tav>
                                      </p:tavLst>
                                    </p:anim>
                                    <p:set>
                                      <p:cBhvr>
                                        <p:cTn id="5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53" restart="whenNotActive" fill="hold" evtFilter="cancelBubble" nodeType="interactiveSeq">
                <p:stCondLst>
                  <p:cond evt="onClick" delay="0">
                    <p:tgtEl>
                      <p:spTgt spid="7"/>
                    </p:tgtEl>
                  </p:cond>
                </p:stCondLst>
                <p:endSync evt="end" delay="0">
                  <p:rtn val="all"/>
                </p:endSync>
                <p:childTnLst>
                  <p:par>
                    <p:cTn id="54" fill="hold">
                      <p:stCondLst>
                        <p:cond delay="0"/>
                      </p:stCondLst>
                      <p:childTnLst>
                        <p:par>
                          <p:cTn id="55" fill="hold">
                            <p:stCondLst>
                              <p:cond delay="0"/>
                            </p:stCondLst>
                            <p:childTnLst>
                              <p:par>
                                <p:cTn id="56" presetID="2" presetClass="exit" presetSubtype="4" fill="hold" grpId="0" nodeType="clickEffect">
                                  <p:stCondLst>
                                    <p:cond delay="0"/>
                                  </p:stCondLst>
                                  <p:childTnLst>
                                    <p:anim calcmode="lin" valueType="num">
                                      <p:cBhvr additive="base">
                                        <p:cTn id="57" dur="500"/>
                                        <p:tgtEl>
                                          <p:spTgt spid="7"/>
                                        </p:tgtEl>
                                        <p:attrNameLst>
                                          <p:attrName>ppt_x</p:attrName>
                                        </p:attrNameLst>
                                      </p:cBhvr>
                                      <p:tavLst>
                                        <p:tav tm="0">
                                          <p:val>
                                            <p:strVal val="ppt_x"/>
                                          </p:val>
                                        </p:tav>
                                        <p:tav tm="100000">
                                          <p:val>
                                            <p:strVal val="ppt_x"/>
                                          </p:val>
                                        </p:tav>
                                      </p:tavLst>
                                    </p:anim>
                                    <p:anim calcmode="lin" valueType="num">
                                      <p:cBhvr additive="base">
                                        <p:cTn id="58" dur="500"/>
                                        <p:tgtEl>
                                          <p:spTgt spid="7"/>
                                        </p:tgtEl>
                                        <p:attrNameLst>
                                          <p:attrName>ppt_y</p:attrName>
                                        </p:attrNameLst>
                                      </p:cBhvr>
                                      <p:tavLst>
                                        <p:tav tm="0">
                                          <p:val>
                                            <p:strVal val="ppt_y"/>
                                          </p:val>
                                        </p:tav>
                                        <p:tav tm="100000">
                                          <p:val>
                                            <p:strVal val="1+ppt_h/2"/>
                                          </p:val>
                                        </p:tav>
                                      </p:tavLst>
                                    </p:anim>
                                    <p:set>
                                      <p:cBhvr>
                                        <p:cTn id="59"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60" restart="whenNotActive" fill="hold" evtFilter="cancelBubble" nodeType="interactiveSeq">
                <p:stCondLst>
                  <p:cond evt="onClick" delay="0">
                    <p:tgtEl>
                      <p:spTgt spid="16"/>
                    </p:tgtEl>
                  </p:cond>
                </p:stCondLst>
                <p:endSync evt="end" delay="0">
                  <p:rtn val="all"/>
                </p:endSync>
                <p:childTnLst>
                  <p:par>
                    <p:cTn id="61" fill="hold">
                      <p:stCondLst>
                        <p:cond delay="0"/>
                      </p:stCondLst>
                      <p:childTnLst>
                        <p:par>
                          <p:cTn id="62" fill="hold">
                            <p:stCondLst>
                              <p:cond delay="0"/>
                            </p:stCondLst>
                            <p:childTnLst>
                              <p:par>
                                <p:cTn id="63" presetID="42" presetClass="exit" presetSubtype="0" fill="hold" grpId="0" nodeType="clickEffect">
                                  <p:stCondLst>
                                    <p:cond delay="0"/>
                                  </p:stCondLst>
                                  <p:childTnLst>
                                    <p:animEffect transition="out" filter="fade">
                                      <p:cBhvr>
                                        <p:cTn id="64" dur="1000"/>
                                        <p:tgtEl>
                                          <p:spTgt spid="16"/>
                                        </p:tgtEl>
                                      </p:cBhvr>
                                    </p:animEffect>
                                    <p:anim calcmode="lin" valueType="num">
                                      <p:cBhvr>
                                        <p:cTn id="65" dur="1000"/>
                                        <p:tgtEl>
                                          <p:spTgt spid="16"/>
                                        </p:tgtEl>
                                        <p:attrNameLst>
                                          <p:attrName>ppt_x</p:attrName>
                                        </p:attrNameLst>
                                      </p:cBhvr>
                                      <p:tavLst>
                                        <p:tav tm="0">
                                          <p:val>
                                            <p:strVal val="ppt_x"/>
                                          </p:val>
                                        </p:tav>
                                        <p:tav tm="100000">
                                          <p:val>
                                            <p:strVal val="ppt_x"/>
                                          </p:val>
                                        </p:tav>
                                      </p:tavLst>
                                    </p:anim>
                                    <p:anim calcmode="lin" valueType="num">
                                      <p:cBhvr>
                                        <p:cTn id="66" dur="1000"/>
                                        <p:tgtEl>
                                          <p:spTgt spid="16"/>
                                        </p:tgtEl>
                                        <p:attrNameLst>
                                          <p:attrName>ppt_y</p:attrName>
                                        </p:attrNameLst>
                                      </p:cBhvr>
                                      <p:tavLst>
                                        <p:tav tm="0">
                                          <p:val>
                                            <p:strVal val="ppt_y"/>
                                          </p:val>
                                        </p:tav>
                                        <p:tav tm="100000">
                                          <p:val>
                                            <p:strVal val="ppt_y+.1"/>
                                          </p:val>
                                        </p:tav>
                                      </p:tavLst>
                                    </p:anim>
                                    <p:set>
                                      <p:cBhvr>
                                        <p:cTn id="67" dur="1" fill="hold">
                                          <p:stCondLst>
                                            <p:cond delay="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9744262A-6C1E-806C-267E-B5AE4D9C0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loved his new invention.</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103223" cy="1323439"/>
          </a:xfrm>
          <a:prstGeom prst="rect">
            <a:avLst/>
          </a:prstGeom>
          <a:noFill/>
        </p:spPr>
        <p:txBody>
          <a:bodyPr wrap="square" rtlCol="0">
            <a:spAutoFit/>
          </a:bodyPr>
          <a:lstStyle/>
          <a:p>
            <a:r>
              <a:rPr lang="en-GB" sz="8000" dirty="0">
                <a:solidFill>
                  <a:schemeClr val="bg1"/>
                </a:solidFill>
              </a:rPr>
              <a:t>inven</a:t>
            </a:r>
            <a:r>
              <a:rPr lang="en-GB" sz="8000" b="1" u="sng" dirty="0">
                <a:solidFill>
                  <a:schemeClr val="bg1"/>
                </a:solidFill>
              </a:rPr>
              <a:t>tion</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226987"/>
            <a:ext cx="4925919" cy="3883809"/>
          </a:xfrm>
          <a:prstGeom prst="rect">
            <a:avLst/>
          </a:prstGeom>
        </p:spPr>
      </p:pic>
    </p:spTree>
    <p:extLst>
      <p:ext uri="{BB962C8B-B14F-4D97-AF65-F5344CB8AC3E}">
        <p14:creationId xmlns:p14="http://schemas.microsoft.com/office/powerpoint/2010/main" val="418504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1B2005C8-DF03-F5A2-9FB9-8E0D788C2F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had an injection at the dentist's today.</a:t>
            </a:r>
          </a:p>
        </p:txBody>
      </p:sp>
      <p:sp>
        <p:nvSpPr>
          <p:cNvPr id="2" name="TextBox 1">
            <a:extLst>
              <a:ext uri="{FF2B5EF4-FFF2-40B4-BE49-F238E27FC236}">
                <a16:creationId xmlns:a16="http://schemas.microsoft.com/office/drawing/2014/main" id="{871F52B6-B1E5-A1FF-1BD3-5FF6AF4DC0F8}"/>
              </a:ext>
            </a:extLst>
          </p:cNvPr>
          <p:cNvSpPr txBox="1"/>
          <p:nvPr/>
        </p:nvSpPr>
        <p:spPr>
          <a:xfrm>
            <a:off x="5464629" y="3157967"/>
            <a:ext cx="4711337" cy="1323439"/>
          </a:xfrm>
          <a:prstGeom prst="rect">
            <a:avLst/>
          </a:prstGeom>
          <a:noFill/>
        </p:spPr>
        <p:txBody>
          <a:bodyPr wrap="square" rtlCol="0">
            <a:spAutoFit/>
          </a:bodyPr>
          <a:lstStyle/>
          <a:p>
            <a:r>
              <a:rPr lang="en-GB" sz="8000" dirty="0">
                <a:solidFill>
                  <a:schemeClr val="bg1"/>
                </a:solidFill>
              </a:rPr>
              <a:t>injec</a:t>
            </a:r>
            <a:r>
              <a:rPr lang="en-GB" sz="8000" b="1" u="sng" dirty="0">
                <a:solidFill>
                  <a:schemeClr val="bg1"/>
                </a:solidFill>
              </a:rPr>
              <a:t>tion</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4281" y="1793966"/>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EB869399-C615-1AAB-4A1F-5F100E1F61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must take immediate action to find the gems.</a:t>
            </a:r>
          </a:p>
        </p:txBody>
      </p:sp>
      <p:sp>
        <p:nvSpPr>
          <p:cNvPr id="2" name="TextBox 1">
            <a:extLst>
              <a:ext uri="{FF2B5EF4-FFF2-40B4-BE49-F238E27FC236}">
                <a16:creationId xmlns:a16="http://schemas.microsoft.com/office/drawing/2014/main" id="{871F52B6-B1E5-A1FF-1BD3-5FF6AF4DC0F8}"/>
              </a:ext>
            </a:extLst>
          </p:cNvPr>
          <p:cNvSpPr txBox="1"/>
          <p:nvPr/>
        </p:nvSpPr>
        <p:spPr>
          <a:xfrm>
            <a:off x="4822499" y="3341319"/>
            <a:ext cx="5423647" cy="1323439"/>
          </a:xfrm>
          <a:prstGeom prst="rect">
            <a:avLst/>
          </a:prstGeom>
          <a:noFill/>
        </p:spPr>
        <p:txBody>
          <a:bodyPr wrap="square" rtlCol="0">
            <a:spAutoFit/>
          </a:bodyPr>
          <a:lstStyle/>
          <a:p>
            <a:r>
              <a:rPr lang="en-GB" sz="8000" dirty="0">
                <a:solidFill>
                  <a:schemeClr val="bg1"/>
                </a:solidFill>
              </a:rPr>
              <a:t>ac</a:t>
            </a:r>
            <a:r>
              <a:rPr lang="en-GB" sz="8000" b="1" u="sng" dirty="0">
                <a:solidFill>
                  <a:schemeClr val="bg1"/>
                </a:solidFill>
              </a:rPr>
              <a:t>tion</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5084" y="2769325"/>
            <a:ext cx="2942235" cy="3790867"/>
          </a:xfrm>
          <a:prstGeom prst="rect">
            <a:avLst/>
          </a:prstGeom>
        </p:spPr>
      </p:pic>
    </p:spTree>
    <p:extLst>
      <p:ext uri="{BB962C8B-B14F-4D97-AF65-F5344CB8AC3E}">
        <p14:creationId xmlns:p14="http://schemas.microsoft.com/office/powerpoint/2010/main" val="26346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14F435E3-7DE5-2572-588C-15F5C39470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had no hesitation in jumping in.</a:t>
            </a:r>
          </a:p>
        </p:txBody>
      </p:sp>
      <p:sp>
        <p:nvSpPr>
          <p:cNvPr id="2" name="TextBox 1">
            <a:extLst>
              <a:ext uri="{FF2B5EF4-FFF2-40B4-BE49-F238E27FC236}">
                <a16:creationId xmlns:a16="http://schemas.microsoft.com/office/drawing/2014/main" id="{871F52B6-B1E5-A1FF-1BD3-5FF6AF4DC0F8}"/>
              </a:ext>
            </a:extLst>
          </p:cNvPr>
          <p:cNvSpPr txBox="1"/>
          <p:nvPr/>
        </p:nvSpPr>
        <p:spPr>
          <a:xfrm>
            <a:off x="5477691" y="3263931"/>
            <a:ext cx="5355771" cy="1323439"/>
          </a:xfrm>
          <a:prstGeom prst="rect">
            <a:avLst/>
          </a:prstGeom>
          <a:noFill/>
        </p:spPr>
        <p:txBody>
          <a:bodyPr wrap="square" rtlCol="0">
            <a:spAutoFit/>
          </a:bodyPr>
          <a:lstStyle/>
          <a:p>
            <a:r>
              <a:rPr lang="en-GB" sz="8000" dirty="0">
                <a:solidFill>
                  <a:schemeClr val="bg1"/>
                </a:solidFill>
              </a:rPr>
              <a:t>hesita</a:t>
            </a:r>
            <a:r>
              <a:rPr lang="en-GB" sz="8000" b="1" u="sng" dirty="0">
                <a:solidFill>
                  <a:schemeClr val="bg1"/>
                </a:solidFill>
              </a:rPr>
              <a:t>tion</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7418" y="1974928"/>
            <a:ext cx="4948285" cy="3901443"/>
          </a:xfrm>
          <a:prstGeom prst="rect">
            <a:avLst/>
          </a:prstGeom>
        </p:spPr>
      </p:pic>
    </p:spTree>
    <p:extLst>
      <p:ext uri="{BB962C8B-B14F-4D97-AF65-F5344CB8AC3E}">
        <p14:creationId xmlns:p14="http://schemas.microsoft.com/office/powerpoint/2010/main" val="292875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4A3755D5-A47A-8AD9-CECF-A909FAE531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project was nearing completion.</a:t>
            </a:r>
          </a:p>
        </p:txBody>
      </p:sp>
      <p:sp>
        <p:nvSpPr>
          <p:cNvPr id="2" name="TextBox 1">
            <a:extLst>
              <a:ext uri="{FF2B5EF4-FFF2-40B4-BE49-F238E27FC236}">
                <a16:creationId xmlns:a16="http://schemas.microsoft.com/office/drawing/2014/main" id="{871F52B6-B1E5-A1FF-1BD3-5FF6AF4DC0F8}"/>
              </a:ext>
            </a:extLst>
          </p:cNvPr>
          <p:cNvSpPr txBox="1"/>
          <p:nvPr/>
        </p:nvSpPr>
        <p:spPr>
          <a:xfrm>
            <a:off x="4876802" y="3365349"/>
            <a:ext cx="5867784" cy="1323439"/>
          </a:xfrm>
          <a:prstGeom prst="rect">
            <a:avLst/>
          </a:prstGeom>
          <a:noFill/>
        </p:spPr>
        <p:txBody>
          <a:bodyPr wrap="square" rtlCol="0">
            <a:spAutoFit/>
          </a:bodyPr>
          <a:lstStyle/>
          <a:p>
            <a:r>
              <a:rPr lang="en-GB" sz="8000" dirty="0">
                <a:solidFill>
                  <a:schemeClr val="bg1"/>
                </a:solidFill>
              </a:rPr>
              <a:t>comple</a:t>
            </a:r>
            <a:r>
              <a:rPr lang="en-GB" sz="8000" b="1" u="sng" dirty="0">
                <a:solidFill>
                  <a:schemeClr val="bg1"/>
                </a:solidFill>
              </a:rPr>
              <a:t>tion</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5001" y="2178474"/>
            <a:ext cx="3962754" cy="3697191"/>
          </a:xfrm>
          <a:prstGeom prst="rect">
            <a:avLst/>
          </a:prstGeom>
        </p:spPr>
      </p:pic>
    </p:spTree>
    <p:extLst>
      <p:ext uri="{BB962C8B-B14F-4D97-AF65-F5344CB8AC3E}">
        <p14:creationId xmlns:p14="http://schemas.microsoft.com/office/powerpoint/2010/main" val="2830977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1173920-99B8-E99B-7C3C-EF44ECD8DE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0891"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teacher's explanation was clear.</a:t>
            </a:r>
          </a:p>
        </p:txBody>
      </p:sp>
      <p:sp>
        <p:nvSpPr>
          <p:cNvPr id="2" name="TextBox 1">
            <a:extLst>
              <a:ext uri="{FF2B5EF4-FFF2-40B4-BE49-F238E27FC236}">
                <a16:creationId xmlns:a16="http://schemas.microsoft.com/office/drawing/2014/main" id="{871F52B6-B1E5-A1FF-1BD3-5FF6AF4DC0F8}"/>
              </a:ext>
            </a:extLst>
          </p:cNvPr>
          <p:cNvSpPr txBox="1"/>
          <p:nvPr/>
        </p:nvSpPr>
        <p:spPr>
          <a:xfrm>
            <a:off x="4841966" y="2558407"/>
            <a:ext cx="6435634" cy="1323439"/>
          </a:xfrm>
          <a:prstGeom prst="rect">
            <a:avLst/>
          </a:prstGeom>
          <a:noFill/>
        </p:spPr>
        <p:txBody>
          <a:bodyPr wrap="square" rtlCol="0">
            <a:spAutoFit/>
          </a:bodyPr>
          <a:lstStyle/>
          <a:p>
            <a:r>
              <a:rPr lang="en-GB" sz="8000" dirty="0">
                <a:solidFill>
                  <a:schemeClr val="bg1"/>
                </a:solidFill>
              </a:rPr>
              <a:t>explana</a:t>
            </a:r>
            <a:r>
              <a:rPr lang="en-GB" sz="8000" b="1" u="sng" dirty="0">
                <a:solidFill>
                  <a:schemeClr val="bg1"/>
                </a:solidFill>
              </a:rPr>
              <a:t>tion</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1711357"/>
            <a:ext cx="4342450" cy="4051442"/>
          </a:xfrm>
          <a:prstGeom prst="rect">
            <a:avLst/>
          </a:prstGeom>
        </p:spPr>
      </p:pic>
    </p:spTree>
    <p:extLst>
      <p:ext uri="{BB962C8B-B14F-4D97-AF65-F5344CB8AC3E}">
        <p14:creationId xmlns:p14="http://schemas.microsoft.com/office/powerpoint/2010/main" val="2254998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5" name="Picture 4" descr="A sign board with a sign on it&#10;&#10;AI-generated content may be incorrect.">
            <a:extLst>
              <a:ext uri="{FF2B5EF4-FFF2-40B4-BE49-F238E27FC236}">
                <a16:creationId xmlns:a16="http://schemas.microsoft.com/office/drawing/2014/main" id="{6C7F0A55-304F-224D-4B6B-76F3ED4EB7C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746499" y="1536495"/>
            <a:ext cx="5355772" cy="5184674"/>
          </a:xfrm>
          <a:prstGeom prst="rect">
            <a:avLst/>
          </a:prstGeom>
        </p:spPr>
      </p:pic>
    </p:spTree>
    <p:extLst>
      <p:ext uri="{BB962C8B-B14F-4D97-AF65-F5344CB8AC3E}">
        <p14:creationId xmlns:p14="http://schemas.microsoft.com/office/powerpoint/2010/main" val="1419546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EBAB4092-EA44-82CC-7708-746CB08346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20549"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I'm not sure of the pronunciation of this word.</a:t>
            </a:r>
          </a:p>
        </p:txBody>
      </p:sp>
      <p:sp>
        <p:nvSpPr>
          <p:cNvPr id="2" name="TextBox 1">
            <a:extLst>
              <a:ext uri="{FF2B5EF4-FFF2-40B4-BE49-F238E27FC236}">
                <a16:creationId xmlns:a16="http://schemas.microsoft.com/office/drawing/2014/main" id="{871F52B6-B1E5-A1FF-1BD3-5FF6AF4DC0F8}"/>
              </a:ext>
            </a:extLst>
          </p:cNvPr>
          <p:cNvSpPr txBox="1"/>
          <p:nvPr/>
        </p:nvSpPr>
        <p:spPr>
          <a:xfrm>
            <a:off x="4162698" y="3194133"/>
            <a:ext cx="7038428" cy="1323439"/>
          </a:xfrm>
          <a:prstGeom prst="rect">
            <a:avLst/>
          </a:prstGeom>
          <a:noFill/>
        </p:spPr>
        <p:txBody>
          <a:bodyPr wrap="square" rtlCol="0">
            <a:spAutoFit/>
          </a:bodyPr>
          <a:lstStyle/>
          <a:p>
            <a:r>
              <a:rPr lang="en-GB" sz="8000" dirty="0">
                <a:solidFill>
                  <a:schemeClr val="bg1"/>
                </a:solidFill>
              </a:rPr>
              <a:t>pronuncia</a:t>
            </a:r>
            <a:r>
              <a:rPr lang="en-GB" sz="8000" b="1" u="sng" dirty="0">
                <a:solidFill>
                  <a:schemeClr val="bg1"/>
                </a:solidFill>
              </a:rPr>
              <a:t>tion</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181" y="2256244"/>
            <a:ext cx="3740723" cy="4819664"/>
          </a:xfrm>
          <a:prstGeom prst="rect">
            <a:avLst/>
          </a:prstGeom>
        </p:spPr>
      </p:pic>
    </p:spTree>
    <p:extLst>
      <p:ext uri="{BB962C8B-B14F-4D97-AF65-F5344CB8AC3E}">
        <p14:creationId xmlns:p14="http://schemas.microsoft.com/office/powerpoint/2010/main" val="5358181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58E49590-03F7-F08E-9890-726544362D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girl came third in the hang gliding competition.</a:t>
            </a:r>
          </a:p>
        </p:txBody>
      </p:sp>
      <p:sp>
        <p:nvSpPr>
          <p:cNvPr id="2" name="TextBox 1">
            <a:extLst>
              <a:ext uri="{FF2B5EF4-FFF2-40B4-BE49-F238E27FC236}">
                <a16:creationId xmlns:a16="http://schemas.microsoft.com/office/drawing/2014/main" id="{871F52B6-B1E5-A1FF-1BD3-5FF6AF4DC0F8}"/>
              </a:ext>
            </a:extLst>
          </p:cNvPr>
          <p:cNvSpPr txBox="1"/>
          <p:nvPr/>
        </p:nvSpPr>
        <p:spPr>
          <a:xfrm>
            <a:off x="4746172" y="4064990"/>
            <a:ext cx="7106194" cy="1323439"/>
          </a:xfrm>
          <a:prstGeom prst="rect">
            <a:avLst/>
          </a:prstGeom>
          <a:noFill/>
        </p:spPr>
        <p:txBody>
          <a:bodyPr wrap="square" rtlCol="0">
            <a:spAutoFit/>
          </a:bodyPr>
          <a:lstStyle/>
          <a:p>
            <a:r>
              <a:rPr lang="en-GB" sz="8000" dirty="0">
                <a:solidFill>
                  <a:schemeClr val="bg1"/>
                </a:solidFill>
              </a:rPr>
              <a:t>competi</a:t>
            </a:r>
            <a:r>
              <a:rPr lang="en-GB" sz="8000" b="1" u="sng" dirty="0">
                <a:solidFill>
                  <a:schemeClr val="bg1"/>
                </a:solidFill>
              </a:rPr>
              <a:t>tion</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037677"/>
            <a:ext cx="4948285" cy="3901443"/>
          </a:xfrm>
          <a:prstGeom prst="rect">
            <a:avLst/>
          </a:prstGeom>
        </p:spPr>
      </p:pic>
    </p:spTree>
    <p:extLst>
      <p:ext uri="{BB962C8B-B14F-4D97-AF65-F5344CB8AC3E}">
        <p14:creationId xmlns:p14="http://schemas.microsoft.com/office/powerpoint/2010/main" val="1726625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9BAD36C5-E054-4E25-AD01-CDFED7FCE9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secretary was taking dictation.</a:t>
            </a:r>
          </a:p>
        </p:txBody>
      </p:sp>
      <p:sp>
        <p:nvSpPr>
          <p:cNvPr id="2" name="TextBox 1">
            <a:extLst>
              <a:ext uri="{FF2B5EF4-FFF2-40B4-BE49-F238E27FC236}">
                <a16:creationId xmlns:a16="http://schemas.microsoft.com/office/drawing/2014/main" id="{871F52B6-B1E5-A1FF-1BD3-5FF6AF4DC0F8}"/>
              </a:ext>
            </a:extLst>
          </p:cNvPr>
          <p:cNvSpPr txBox="1"/>
          <p:nvPr/>
        </p:nvSpPr>
        <p:spPr>
          <a:xfrm>
            <a:off x="4765736" y="3734064"/>
            <a:ext cx="6372881" cy="1323439"/>
          </a:xfrm>
          <a:prstGeom prst="rect">
            <a:avLst/>
          </a:prstGeom>
          <a:noFill/>
        </p:spPr>
        <p:txBody>
          <a:bodyPr wrap="square" rtlCol="0">
            <a:spAutoFit/>
          </a:bodyPr>
          <a:lstStyle/>
          <a:p>
            <a:r>
              <a:rPr lang="en-GB" sz="8000" dirty="0">
                <a:solidFill>
                  <a:schemeClr val="bg1"/>
                </a:solidFill>
              </a:rPr>
              <a:t>dicta</a:t>
            </a:r>
            <a:r>
              <a:rPr lang="en-GB" sz="8000" b="1" u="sng" dirty="0">
                <a:solidFill>
                  <a:schemeClr val="bg1"/>
                </a:solidFill>
              </a:rPr>
              <a:t>tion</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2982" y="2439730"/>
            <a:ext cx="3962754" cy="3697191"/>
          </a:xfrm>
          <a:prstGeom prst="rect">
            <a:avLst/>
          </a:prstGeom>
        </p:spPr>
      </p:pic>
    </p:spTree>
    <p:extLst>
      <p:ext uri="{BB962C8B-B14F-4D97-AF65-F5344CB8AC3E}">
        <p14:creationId xmlns:p14="http://schemas.microsoft.com/office/powerpoint/2010/main" val="36065846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01EF696F-E194-B7FC-D372-834B3F605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woman took up her position at the head of the table.</a:t>
            </a:r>
          </a:p>
        </p:txBody>
      </p:sp>
      <p:sp>
        <p:nvSpPr>
          <p:cNvPr id="2" name="TextBox 1">
            <a:extLst>
              <a:ext uri="{FF2B5EF4-FFF2-40B4-BE49-F238E27FC236}">
                <a16:creationId xmlns:a16="http://schemas.microsoft.com/office/drawing/2014/main" id="{871F52B6-B1E5-A1FF-1BD3-5FF6AF4DC0F8}"/>
              </a:ext>
            </a:extLst>
          </p:cNvPr>
          <p:cNvSpPr txBox="1"/>
          <p:nvPr/>
        </p:nvSpPr>
        <p:spPr>
          <a:xfrm>
            <a:off x="4430635" y="3711119"/>
            <a:ext cx="7532913" cy="1323439"/>
          </a:xfrm>
          <a:prstGeom prst="rect">
            <a:avLst/>
          </a:prstGeom>
          <a:noFill/>
        </p:spPr>
        <p:txBody>
          <a:bodyPr wrap="square" rtlCol="0">
            <a:spAutoFit/>
          </a:bodyPr>
          <a:lstStyle/>
          <a:p>
            <a:r>
              <a:rPr lang="en-GB" sz="8000" dirty="0">
                <a:solidFill>
                  <a:schemeClr val="bg1"/>
                </a:solidFill>
              </a:rPr>
              <a:t>posi</a:t>
            </a:r>
            <a:r>
              <a:rPr lang="en-GB" sz="8000" b="1" u="sng" dirty="0">
                <a:solidFill>
                  <a:schemeClr val="bg1"/>
                </a:solidFill>
              </a:rPr>
              <a:t>tion</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8452" y="2347118"/>
            <a:ext cx="4342450" cy="4051442"/>
          </a:xfrm>
          <a:prstGeom prst="rect">
            <a:avLst/>
          </a:prstGeom>
        </p:spPr>
      </p:pic>
    </p:spTree>
    <p:extLst>
      <p:ext uri="{BB962C8B-B14F-4D97-AF65-F5344CB8AC3E}">
        <p14:creationId xmlns:p14="http://schemas.microsoft.com/office/powerpoint/2010/main" val="635986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DDC9CF85-28E6-ED4D-9CB4-C6141620E9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Are you reading a fiction book?</a:t>
            </a:r>
          </a:p>
        </p:txBody>
      </p:sp>
      <p:sp>
        <p:nvSpPr>
          <p:cNvPr id="2" name="TextBox 1">
            <a:extLst>
              <a:ext uri="{FF2B5EF4-FFF2-40B4-BE49-F238E27FC236}">
                <a16:creationId xmlns:a16="http://schemas.microsoft.com/office/drawing/2014/main" id="{871F52B6-B1E5-A1FF-1BD3-5FF6AF4DC0F8}"/>
              </a:ext>
            </a:extLst>
          </p:cNvPr>
          <p:cNvSpPr txBox="1"/>
          <p:nvPr/>
        </p:nvSpPr>
        <p:spPr>
          <a:xfrm>
            <a:off x="4746171" y="2558407"/>
            <a:ext cx="7080069" cy="1323439"/>
          </a:xfrm>
          <a:prstGeom prst="rect">
            <a:avLst/>
          </a:prstGeom>
          <a:noFill/>
        </p:spPr>
        <p:txBody>
          <a:bodyPr wrap="square" rtlCol="0">
            <a:spAutoFit/>
          </a:bodyPr>
          <a:lstStyle/>
          <a:p>
            <a:r>
              <a:rPr lang="en-GB" sz="8000" dirty="0">
                <a:solidFill>
                  <a:schemeClr val="bg1"/>
                </a:solidFill>
              </a:rPr>
              <a:t>fic</a:t>
            </a:r>
            <a:r>
              <a:rPr lang="en-GB" sz="8000" b="1" u="sng" dirty="0">
                <a:solidFill>
                  <a:schemeClr val="bg1"/>
                </a:solidFill>
              </a:rPr>
              <a:t>tion</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448" y="2038333"/>
            <a:ext cx="3740723" cy="4819664"/>
          </a:xfrm>
          <a:prstGeom prst="rect">
            <a:avLst/>
          </a:prstGeom>
        </p:spPr>
      </p:pic>
    </p:spTree>
    <p:extLst>
      <p:ext uri="{BB962C8B-B14F-4D97-AF65-F5344CB8AC3E}">
        <p14:creationId xmlns:p14="http://schemas.microsoft.com/office/powerpoint/2010/main" val="2621895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2906" y="2102255"/>
            <a:ext cx="10690167" cy="1200329"/>
          </a:xfrm>
          <a:prstGeom prst="rect">
            <a:avLst/>
          </a:prstGeom>
          <a:noFill/>
        </p:spPr>
        <p:txBody>
          <a:bodyPr wrap="square" rtlCol="0">
            <a:spAutoFit/>
          </a:bodyPr>
          <a:lstStyle/>
          <a:p>
            <a:pPr algn="ctr"/>
            <a:r>
              <a:rPr lang="en-GB" sz="3600" dirty="0">
                <a:solidFill>
                  <a:schemeClr val="bg1"/>
                </a:solidFill>
              </a:rPr>
              <a:t>Without hesitation, Emile decided to put his creasion into action. </a:t>
            </a:r>
          </a:p>
        </p:txBody>
      </p:sp>
      <p:sp>
        <p:nvSpPr>
          <p:cNvPr id="6" name="TextBox 5">
            <a:extLst>
              <a:ext uri="{FF2B5EF4-FFF2-40B4-BE49-F238E27FC236}">
                <a16:creationId xmlns:a16="http://schemas.microsoft.com/office/drawing/2014/main" id="{7ECFC0D5-35D4-7F58-976E-20655DD8F586}"/>
              </a:ext>
            </a:extLst>
          </p:cNvPr>
          <p:cNvSpPr txBox="1"/>
          <p:nvPr/>
        </p:nvSpPr>
        <p:spPr>
          <a:xfrm>
            <a:off x="727363" y="3692740"/>
            <a:ext cx="10690167" cy="1200329"/>
          </a:xfrm>
          <a:prstGeom prst="rect">
            <a:avLst/>
          </a:prstGeom>
          <a:noFill/>
        </p:spPr>
        <p:txBody>
          <a:bodyPr wrap="square" rtlCol="0">
            <a:spAutoFit/>
          </a:bodyPr>
          <a:lstStyle/>
          <a:p>
            <a:pPr algn="ctr"/>
            <a:r>
              <a:rPr lang="en-GB" sz="3600" dirty="0">
                <a:solidFill>
                  <a:schemeClr val="bg1"/>
                </a:solidFill>
              </a:rPr>
              <a:t>Excitement filled Emile as he shared his invension with his trusty robot friend, Aimee.</a:t>
            </a:r>
          </a:p>
        </p:txBody>
      </p:sp>
      <p:sp>
        <p:nvSpPr>
          <p:cNvPr id="7" name="TextBox 6">
            <a:extLst>
              <a:ext uri="{FF2B5EF4-FFF2-40B4-BE49-F238E27FC236}">
                <a16:creationId xmlns:a16="http://schemas.microsoft.com/office/drawing/2014/main" id="{A960417B-D212-72A9-9B00-409F7E8250F1}"/>
              </a:ext>
            </a:extLst>
          </p:cNvPr>
          <p:cNvSpPr txBox="1"/>
          <p:nvPr/>
        </p:nvSpPr>
        <p:spPr>
          <a:xfrm>
            <a:off x="732906" y="5291352"/>
            <a:ext cx="10690167" cy="646331"/>
          </a:xfrm>
          <a:prstGeom prst="rect">
            <a:avLst/>
          </a:prstGeom>
          <a:noFill/>
        </p:spPr>
        <p:txBody>
          <a:bodyPr wrap="square" rtlCol="0">
            <a:spAutoFit/>
          </a:bodyPr>
          <a:lstStyle/>
          <a:p>
            <a:pPr algn="ctr"/>
            <a:r>
              <a:rPr lang="en-GB" sz="3600" dirty="0">
                <a:solidFill>
                  <a:schemeClr val="bg1"/>
                </a:solidFill>
              </a:rPr>
              <a:t>There was a moment of hesitasion. </a:t>
            </a:r>
          </a:p>
        </p:txBody>
      </p:sp>
      <p:sp>
        <p:nvSpPr>
          <p:cNvPr id="3" name="TextBox 2">
            <a:extLst>
              <a:ext uri="{FF2B5EF4-FFF2-40B4-BE49-F238E27FC236}">
                <a16:creationId xmlns:a16="http://schemas.microsoft.com/office/drawing/2014/main" id="{8B83D266-45A2-DC9A-CACE-B8EBD90060A9}"/>
              </a:ext>
            </a:extLst>
          </p:cNvPr>
          <p:cNvSpPr txBox="1"/>
          <p:nvPr/>
        </p:nvSpPr>
        <p:spPr>
          <a:xfrm>
            <a:off x="723206" y="2102254"/>
            <a:ext cx="10690167" cy="1200329"/>
          </a:xfrm>
          <a:prstGeom prst="rect">
            <a:avLst/>
          </a:prstGeom>
          <a:noFill/>
        </p:spPr>
        <p:txBody>
          <a:bodyPr wrap="square" rtlCol="0">
            <a:spAutoFit/>
          </a:bodyPr>
          <a:lstStyle/>
          <a:p>
            <a:pPr algn="ctr"/>
            <a:r>
              <a:rPr lang="en-GB" sz="3600" dirty="0">
                <a:solidFill>
                  <a:schemeClr val="bg1"/>
                </a:solidFill>
              </a:rPr>
              <a:t>Without hesitation, Emile decided to put his crea</a:t>
            </a:r>
            <a:r>
              <a:rPr lang="en-GB" sz="3600" u="sng" dirty="0">
                <a:solidFill>
                  <a:srgbClr val="FF0000"/>
                </a:solidFill>
              </a:rPr>
              <a:t>t</a:t>
            </a:r>
            <a:r>
              <a:rPr lang="en-GB" sz="3600" dirty="0">
                <a:solidFill>
                  <a:schemeClr val="bg1"/>
                </a:solidFill>
              </a:rPr>
              <a:t>ion into action. </a:t>
            </a:r>
          </a:p>
        </p:txBody>
      </p:sp>
      <p:sp>
        <p:nvSpPr>
          <p:cNvPr id="5" name="TextBox 4">
            <a:extLst>
              <a:ext uri="{FF2B5EF4-FFF2-40B4-BE49-F238E27FC236}">
                <a16:creationId xmlns:a16="http://schemas.microsoft.com/office/drawing/2014/main" id="{5F1F55F9-FEFF-10A3-B5E7-22365558DF13}"/>
              </a:ext>
            </a:extLst>
          </p:cNvPr>
          <p:cNvSpPr txBox="1"/>
          <p:nvPr/>
        </p:nvSpPr>
        <p:spPr>
          <a:xfrm>
            <a:off x="723205" y="3700790"/>
            <a:ext cx="10690167" cy="1200329"/>
          </a:xfrm>
          <a:prstGeom prst="rect">
            <a:avLst/>
          </a:prstGeom>
          <a:noFill/>
        </p:spPr>
        <p:txBody>
          <a:bodyPr wrap="square" rtlCol="0">
            <a:spAutoFit/>
          </a:bodyPr>
          <a:lstStyle/>
          <a:p>
            <a:pPr algn="ctr"/>
            <a:r>
              <a:rPr lang="en-GB" sz="3600" dirty="0">
                <a:solidFill>
                  <a:schemeClr val="bg1"/>
                </a:solidFill>
              </a:rPr>
              <a:t>Excitement filled Emile as he shared his inven</a:t>
            </a:r>
            <a:r>
              <a:rPr lang="en-GB" sz="3600" u="sng" dirty="0">
                <a:solidFill>
                  <a:srgbClr val="FF0000"/>
                </a:solidFill>
              </a:rPr>
              <a:t>t</a:t>
            </a:r>
            <a:r>
              <a:rPr lang="en-GB" sz="3600" dirty="0">
                <a:solidFill>
                  <a:schemeClr val="bg1"/>
                </a:solidFill>
              </a:rPr>
              <a:t>ion with his trusty robot friend, Aimee.</a:t>
            </a:r>
          </a:p>
        </p:txBody>
      </p:sp>
      <p:sp>
        <p:nvSpPr>
          <p:cNvPr id="8" name="TextBox 7">
            <a:extLst>
              <a:ext uri="{FF2B5EF4-FFF2-40B4-BE49-F238E27FC236}">
                <a16:creationId xmlns:a16="http://schemas.microsoft.com/office/drawing/2014/main" id="{C6294BCD-0CB5-3874-4E39-3E2FEB1EBF44}"/>
              </a:ext>
            </a:extLst>
          </p:cNvPr>
          <p:cNvSpPr txBox="1"/>
          <p:nvPr/>
        </p:nvSpPr>
        <p:spPr>
          <a:xfrm>
            <a:off x="716281" y="5290415"/>
            <a:ext cx="10690167" cy="646331"/>
          </a:xfrm>
          <a:prstGeom prst="rect">
            <a:avLst/>
          </a:prstGeom>
          <a:noFill/>
        </p:spPr>
        <p:txBody>
          <a:bodyPr wrap="square" rtlCol="0">
            <a:spAutoFit/>
          </a:bodyPr>
          <a:lstStyle/>
          <a:p>
            <a:pPr algn="ctr"/>
            <a:r>
              <a:rPr lang="en-GB" sz="3600" dirty="0">
                <a:solidFill>
                  <a:schemeClr val="bg1"/>
                </a:solidFill>
              </a:rPr>
              <a:t>There was a moment of hesita</a:t>
            </a:r>
            <a:r>
              <a:rPr lang="en-GB" sz="3600" u="sng" dirty="0">
                <a:solidFill>
                  <a:srgbClr val="FF0000"/>
                </a:solidFill>
              </a:rPr>
              <a:t>t</a:t>
            </a:r>
            <a:r>
              <a:rPr lang="en-GB" sz="3600" dirty="0">
                <a:solidFill>
                  <a:schemeClr val="bg1"/>
                </a:solidFill>
              </a:rPr>
              <a:t>ion. </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3" grpId="0"/>
      <p:bldP spid="5"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1558038023"/>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SY5T1AW5L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SY5T1AW5P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SY5T1AW5S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SY5T1AW5F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SY5T1AW5A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SY5T1AW5Sa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SY5T1AW5Fe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71F190A4-D74D-1406-8FE8-F0FEF8A008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7" name="Rectangle: Rounded Corners 6">
            <a:extLst>
              <a:ext uri="{FF2B5EF4-FFF2-40B4-BE49-F238E27FC236}">
                <a16:creationId xmlns:a16="http://schemas.microsoft.com/office/drawing/2014/main" id="{05AA8564-3FA2-C9D0-1720-2CED9B0AB94A}"/>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680FE0B4-1433-592D-0C62-6C0A334955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914210" y="1927971"/>
            <a:ext cx="3267562"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invention</a:t>
            </a:r>
          </a:p>
          <a:p>
            <a:pPr>
              <a:lnSpc>
                <a:spcPct val="150000"/>
              </a:lnSpc>
              <a:spcBef>
                <a:spcPct val="0"/>
              </a:spcBef>
              <a:buNone/>
            </a:pPr>
            <a:r>
              <a:rPr lang="en-GB" altLang="en-US" sz="2400" dirty="0">
                <a:solidFill>
                  <a:schemeClr val="tx1"/>
                </a:solidFill>
                <a:latin typeface="+mn-lt"/>
              </a:rPr>
              <a:t>2.	injection</a:t>
            </a:r>
          </a:p>
          <a:p>
            <a:pPr>
              <a:lnSpc>
                <a:spcPct val="150000"/>
              </a:lnSpc>
              <a:spcBef>
                <a:spcPct val="0"/>
              </a:spcBef>
              <a:buNone/>
            </a:pPr>
            <a:r>
              <a:rPr lang="en-GB" altLang="en-US" sz="2400" dirty="0">
                <a:solidFill>
                  <a:schemeClr val="tx1"/>
                </a:solidFill>
                <a:latin typeface="+mn-lt"/>
              </a:rPr>
              <a:t>3.	action </a:t>
            </a:r>
          </a:p>
          <a:p>
            <a:pPr>
              <a:lnSpc>
                <a:spcPct val="150000"/>
              </a:lnSpc>
              <a:spcBef>
                <a:spcPct val="0"/>
              </a:spcBef>
              <a:buNone/>
            </a:pPr>
            <a:r>
              <a:rPr lang="en-GB" altLang="en-US" sz="2400" dirty="0">
                <a:solidFill>
                  <a:schemeClr val="tx1"/>
                </a:solidFill>
                <a:latin typeface="+mn-lt"/>
              </a:rPr>
              <a:t>4.	hesitation</a:t>
            </a:r>
          </a:p>
          <a:p>
            <a:pPr>
              <a:lnSpc>
                <a:spcPct val="150000"/>
              </a:lnSpc>
              <a:spcBef>
                <a:spcPct val="0"/>
              </a:spcBef>
              <a:buNone/>
            </a:pPr>
            <a:r>
              <a:rPr lang="en-GB" altLang="en-US" sz="2400" dirty="0">
                <a:solidFill>
                  <a:schemeClr val="tx1"/>
                </a:solidFill>
                <a:latin typeface="+mn-lt"/>
              </a:rPr>
              <a:t>5.	completion</a:t>
            </a:r>
          </a:p>
          <a:p>
            <a:pPr>
              <a:lnSpc>
                <a:spcPct val="150000"/>
              </a:lnSpc>
              <a:spcBef>
                <a:spcPct val="0"/>
              </a:spcBef>
              <a:buNone/>
            </a:pPr>
            <a:r>
              <a:rPr lang="en-GB" altLang="en-US" sz="2400" dirty="0">
                <a:solidFill>
                  <a:schemeClr val="tx1"/>
                </a:solidFill>
                <a:latin typeface="+mn-lt"/>
              </a:rPr>
              <a:t>6.	competition</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47805" y="1929226"/>
            <a:ext cx="4260338"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7.	</a:t>
            </a:r>
            <a:r>
              <a:rPr lang="fr-FR" altLang="en-US" sz="2400" dirty="0">
                <a:solidFill>
                  <a:schemeClr val="tx1"/>
                </a:solidFill>
                <a:latin typeface="Andika" panose="02000000000000000000" pitchFamily="2" charset="0"/>
              </a:rPr>
              <a:t>explanation</a:t>
            </a:r>
          </a:p>
          <a:p>
            <a:pPr>
              <a:lnSpc>
                <a:spcPct val="150000"/>
              </a:lnSpc>
              <a:spcBef>
                <a:spcPct val="0"/>
              </a:spcBef>
              <a:buNone/>
            </a:pPr>
            <a:r>
              <a:rPr lang="fr-FR" altLang="en-US" sz="2400" dirty="0">
                <a:solidFill>
                  <a:schemeClr val="tx1"/>
                </a:solidFill>
                <a:latin typeface="Andika" panose="02000000000000000000" pitchFamily="2" charset="0"/>
              </a:rPr>
              <a:t>8.	pronunciation </a:t>
            </a:r>
          </a:p>
          <a:p>
            <a:pPr>
              <a:lnSpc>
                <a:spcPct val="150000"/>
              </a:lnSpc>
              <a:spcBef>
                <a:spcPct val="0"/>
              </a:spcBef>
              <a:buNone/>
            </a:pPr>
            <a:r>
              <a:rPr lang="fr-FR" altLang="en-US" sz="2400" dirty="0">
                <a:solidFill>
                  <a:schemeClr val="tx1"/>
                </a:solidFill>
                <a:latin typeface="Andika" panose="02000000000000000000" pitchFamily="2" charset="0"/>
              </a:rPr>
              <a:t>9.	dictation</a:t>
            </a:r>
          </a:p>
          <a:p>
            <a:pPr>
              <a:lnSpc>
                <a:spcPct val="150000"/>
              </a:lnSpc>
              <a:spcBef>
                <a:spcPct val="0"/>
              </a:spcBef>
              <a:buNone/>
            </a:pPr>
            <a:r>
              <a:rPr lang="fr-FR" altLang="en-US" sz="2400" dirty="0">
                <a:solidFill>
                  <a:schemeClr val="tx1"/>
                </a:solidFill>
                <a:latin typeface="Andika" panose="02000000000000000000" pitchFamily="2" charset="0"/>
              </a:rPr>
              <a:t>10.	position</a:t>
            </a:r>
          </a:p>
          <a:p>
            <a:pPr>
              <a:lnSpc>
                <a:spcPct val="150000"/>
              </a:lnSpc>
              <a:spcBef>
                <a:spcPct val="0"/>
              </a:spcBef>
              <a:buNone/>
            </a:pPr>
            <a:r>
              <a:rPr lang="fr-FR" altLang="en-US" sz="2400" dirty="0">
                <a:solidFill>
                  <a:schemeClr val="tx1"/>
                </a:solidFill>
                <a:latin typeface="Andika" panose="02000000000000000000" pitchFamily="2" charset="0"/>
              </a:rPr>
              <a:t>11.	fiction</a:t>
            </a:r>
          </a:p>
        </p:txBody>
      </p:sp>
      <p:pic>
        <p:nvPicPr>
          <p:cNvPr id="10" name="Picture 9">
            <a:extLst>
              <a:ext uri="{FF2B5EF4-FFF2-40B4-BE49-F238E27FC236}">
                <a16:creationId xmlns:a16="http://schemas.microsoft.com/office/drawing/2014/main" id="{69A71B8F-1DCA-B091-4EAD-A42234258FF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96045" y="287383"/>
            <a:ext cx="753554" cy="1243670"/>
          </a:xfrm>
          <a:prstGeom prst="rect">
            <a:avLst/>
          </a:prstGeom>
        </p:spPr>
      </p:pic>
      <p:sp>
        <p:nvSpPr>
          <p:cNvPr id="2" name="Rectangle: Rounded Corners 1">
            <a:hlinkClick r:id="rId5"/>
            <a:extLst>
              <a:ext uri="{FF2B5EF4-FFF2-40B4-BE49-F238E27FC236}">
                <a16:creationId xmlns:a16="http://schemas.microsoft.com/office/drawing/2014/main" id="{2FFC36C7-A0CC-46A8-5A97-B0F30881D0C7}"/>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CE4613-602F-5941-C956-1155E8A00DC9}"/>
              </a:ext>
            </a:extLst>
          </p:cNvPr>
          <p:cNvPicPr>
            <a:picLocks noChangeAspect="1"/>
          </p:cNvPicPr>
          <p:nvPr/>
        </p:nvPicPr>
        <p:blipFill rotWithShape="1">
          <a:blip r:embed="rId2"/>
          <a:srcRect l="1118" t="1749" r="15443"/>
          <a:stretch/>
        </p:blipFill>
        <p:spPr>
          <a:xfrm>
            <a:off x="13648" y="0"/>
            <a:ext cx="12178352" cy="6897872"/>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13BF5F5A-75E7-4D9D-4322-27D7244936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43EFB1E5-4261-F3D5-18E6-CD4C5769F4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E1C04C84-7342-B8A5-1A42-42BD423F225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524000" y="2408285"/>
            <a:ext cx="9144000" cy="2599144"/>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sz="5400" dirty="0">
                <a:solidFill>
                  <a:schemeClr val="bg1"/>
                </a:solidFill>
                <a:latin typeface="+mn-lt"/>
                <a:ea typeface="Andika"/>
                <a:cs typeface="Andika"/>
              </a:rPr>
              <a:t>Words with endings that sound like /shuhn/ spelt with </a:t>
            </a:r>
            <a:r>
              <a:rPr lang="en-GB" sz="5400" u="sng" dirty="0">
                <a:solidFill>
                  <a:schemeClr val="bg1"/>
                </a:solidFill>
                <a:latin typeface="+mn-lt"/>
                <a:ea typeface="Andika"/>
                <a:cs typeface="Andika"/>
              </a:rPr>
              <a:t>–tion</a:t>
            </a:r>
            <a:r>
              <a:rPr lang="en-GB" sz="5400" dirty="0">
                <a:solidFill>
                  <a:schemeClr val="bg1"/>
                </a:solidFill>
                <a:latin typeface="+mn-lt"/>
                <a:ea typeface="Andika"/>
                <a:cs typeface="Andika"/>
              </a:rPr>
              <a:t>.</a:t>
            </a:r>
          </a:p>
        </p:txBody>
      </p:sp>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BC60B2E6-0AAE-AD5D-0DFC-4802E655B6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748937" y="277005"/>
            <a:ext cx="10850880" cy="1565767"/>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We met words that end in the sound /shuhn/ that are spelt in </a:t>
            </a:r>
            <a:r>
              <a:rPr lang="en-GB" sz="4400" b="1" u="sng" dirty="0">
                <a:solidFill>
                  <a:schemeClr val="bg1"/>
                </a:solidFill>
              </a:rPr>
              <a:t>four</a:t>
            </a:r>
            <a:r>
              <a:rPr lang="en-GB" sz="4400" dirty="0">
                <a:solidFill>
                  <a:schemeClr val="bg1"/>
                </a:solidFill>
              </a:rPr>
              <a:t> ways.</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1628501" y="2044316"/>
            <a:ext cx="4258491" cy="153417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expre</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ssion</a:t>
            </a:r>
            <a:endParaRPr lang="en-GB" sz="3500" b="1" u="sng"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0633" y="1245635"/>
            <a:ext cx="2407531" cy="2246191"/>
          </a:xfrm>
          <a:prstGeom prst="rect">
            <a:avLst/>
          </a:prstGeom>
        </p:spPr>
      </p:pic>
      <p:sp>
        <p:nvSpPr>
          <p:cNvPr id="8" name="Title 1">
            <a:extLst>
              <a:ext uri="{FF2B5EF4-FFF2-40B4-BE49-F238E27FC236}">
                <a16:creationId xmlns:a16="http://schemas.microsoft.com/office/drawing/2014/main" id="{A48FF061-A4C5-C5F9-A718-D6A00B274CC8}"/>
              </a:ext>
            </a:extLst>
          </p:cNvPr>
          <p:cNvSpPr txBox="1">
            <a:spLocks/>
          </p:cNvSpPr>
          <p:nvPr/>
        </p:nvSpPr>
        <p:spPr>
          <a:xfrm>
            <a:off x="6305007" y="2069644"/>
            <a:ext cx="4258491" cy="153417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divi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sion</a:t>
            </a:r>
            <a:endParaRPr lang="en-GB" sz="3500" b="1" u="sng"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9" name="Title 1">
            <a:extLst>
              <a:ext uri="{FF2B5EF4-FFF2-40B4-BE49-F238E27FC236}">
                <a16:creationId xmlns:a16="http://schemas.microsoft.com/office/drawing/2014/main" id="{7490485B-F2D8-EEFA-9FD8-F60414CE2BB1}"/>
              </a:ext>
            </a:extLst>
          </p:cNvPr>
          <p:cNvSpPr txBox="1">
            <a:spLocks/>
          </p:cNvSpPr>
          <p:nvPr/>
        </p:nvSpPr>
        <p:spPr>
          <a:xfrm>
            <a:off x="6305007" y="3788225"/>
            <a:ext cx="4258491" cy="153417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inven</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tion</a:t>
            </a:r>
            <a:endParaRPr lang="en-GB" sz="3500" b="1" u="sng"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0" name="Title 1">
            <a:extLst>
              <a:ext uri="{FF2B5EF4-FFF2-40B4-BE49-F238E27FC236}">
                <a16:creationId xmlns:a16="http://schemas.microsoft.com/office/drawing/2014/main" id="{36E650C8-783D-7F29-48B2-71FB66B2A81F}"/>
              </a:ext>
            </a:extLst>
          </p:cNvPr>
          <p:cNvSpPr txBox="1">
            <a:spLocks/>
          </p:cNvSpPr>
          <p:nvPr/>
        </p:nvSpPr>
        <p:spPr>
          <a:xfrm>
            <a:off x="1628501" y="3788225"/>
            <a:ext cx="4258491" cy="153417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musi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cian</a:t>
            </a:r>
            <a:endParaRPr lang="en-GB" sz="3500" b="1" u="sng"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1" name="Content Placeholder 2">
            <a:extLst>
              <a:ext uri="{FF2B5EF4-FFF2-40B4-BE49-F238E27FC236}">
                <a16:creationId xmlns:a16="http://schemas.microsoft.com/office/drawing/2014/main" id="{8E2506EE-ECCC-A80D-3D86-F100D19F41F0}"/>
              </a:ext>
            </a:extLst>
          </p:cNvPr>
          <p:cNvSpPr txBox="1">
            <a:spLocks/>
          </p:cNvSpPr>
          <p:nvPr/>
        </p:nvSpPr>
        <p:spPr>
          <a:xfrm>
            <a:off x="1210491" y="5532134"/>
            <a:ext cx="9631680" cy="111250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4400" dirty="0">
                <a:solidFill>
                  <a:schemeClr val="bg1"/>
                </a:solidFill>
              </a:rPr>
              <a:t>We’re going to visit some more </a:t>
            </a:r>
          </a:p>
          <a:p>
            <a:pPr marL="0" indent="0" algn="ctr">
              <a:buNone/>
            </a:pPr>
            <a:r>
              <a:rPr lang="en-GB" sz="4400" dirty="0">
                <a:solidFill>
                  <a:schemeClr val="bg1"/>
                </a:solidFill>
              </a:rPr>
              <a:t>/shuhn/ words that are spelt </a:t>
            </a:r>
            <a:r>
              <a:rPr lang="en-GB" sz="4400" u="sng" dirty="0">
                <a:solidFill>
                  <a:schemeClr val="bg1"/>
                </a:solidFill>
              </a:rPr>
              <a:t>-tion</a:t>
            </a:r>
            <a:r>
              <a:rPr lang="en-GB" sz="4400" dirty="0">
                <a:solidFill>
                  <a:schemeClr val="bg1"/>
                </a:solidFill>
              </a:rPr>
              <a:t>.</a:t>
            </a:r>
            <a:endParaRPr lang="en-GB" sz="4400" dirty="0">
              <a:solidFill>
                <a:schemeClr val="bg1"/>
              </a:solidFill>
              <a:ea typeface="Andika"/>
              <a:cs typeface="Andika"/>
            </a:endParaRPr>
          </a:p>
          <a:p>
            <a:pPr marL="0" indent="0" algn="ctr">
              <a:buFont typeface="Arial" panose="020B0604020202020204" pitchFamily="34" charset="0"/>
              <a:buNone/>
            </a:pPr>
            <a:endParaRPr lang="en-GB" sz="4400" dirty="0">
              <a:solidFill>
                <a:schemeClr val="bg1"/>
              </a:solidFill>
            </a:endParaRPr>
          </a:p>
        </p:txBody>
      </p:sp>
    </p:spTree>
    <p:extLst>
      <p:ext uri="{BB962C8B-B14F-4D97-AF65-F5344CB8AC3E}">
        <p14:creationId xmlns:p14="http://schemas.microsoft.com/office/powerpoint/2010/main" val="107831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bg/>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68751F58-5020-9745-F356-7207CA4062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Subtitle 2">
            <a:extLst>
              <a:ext uri="{FF2B5EF4-FFF2-40B4-BE49-F238E27FC236}">
                <a16:creationId xmlns:a16="http://schemas.microsoft.com/office/drawing/2014/main" id="{084925DD-D9E5-0F72-5603-7BA2BA3F5107}"/>
              </a:ext>
            </a:extLst>
          </p:cNvPr>
          <p:cNvSpPr>
            <a:spLocks noGrp="1"/>
          </p:cNvSpPr>
          <p:nvPr>
            <p:ph type="subTitle" idx="1"/>
          </p:nvPr>
        </p:nvSpPr>
        <p:spPr>
          <a:xfrm>
            <a:off x="1205865" y="1418674"/>
            <a:ext cx="9780270" cy="1665186"/>
          </a:xfrm>
          <a:prstGeom prst="roundRect">
            <a:avLst>
              <a:gd name="adj" fmla="val 12368"/>
            </a:avLst>
          </a:prstGeom>
          <a:solidFill>
            <a:srgbClr val="7030A0"/>
          </a:solidFill>
        </p:spPr>
        <p:txBody>
          <a:bodyPr>
            <a:normAutofit fontScale="92500"/>
          </a:bodyPr>
          <a:lstStyle/>
          <a:p>
            <a:r>
              <a:rPr lang="en-GB" sz="4800" b="0" i="0" dirty="0">
                <a:solidFill>
                  <a:schemeClr val="bg1"/>
                </a:solidFill>
                <a:effectLst/>
                <a:latin typeface="Andika" panose="02000000000000000000" pitchFamily="2" charset="0"/>
              </a:rPr>
              <a:t>Words that end in -</a:t>
            </a:r>
            <a:r>
              <a:rPr lang="en-GB" sz="4800" b="1" i="1" dirty="0">
                <a:solidFill>
                  <a:schemeClr val="bg1"/>
                </a:solidFill>
                <a:effectLst/>
                <a:latin typeface="Andika" panose="02000000000000000000" pitchFamily="2" charset="0"/>
              </a:rPr>
              <a:t>tion</a:t>
            </a:r>
            <a:r>
              <a:rPr lang="en-GB" sz="4800" b="0" i="0" dirty="0">
                <a:solidFill>
                  <a:schemeClr val="bg1"/>
                </a:solidFill>
                <a:effectLst/>
                <a:latin typeface="Andika" panose="02000000000000000000" pitchFamily="2" charset="0"/>
              </a:rPr>
              <a:t> are common in English and are usually </a:t>
            </a:r>
            <a:r>
              <a:rPr lang="en-GB" sz="4800" b="1" i="0" u="sng" dirty="0">
                <a:solidFill>
                  <a:schemeClr val="bg1"/>
                </a:solidFill>
                <a:effectLst/>
                <a:latin typeface="Andika" panose="02000000000000000000" pitchFamily="2" charset="0"/>
              </a:rPr>
              <a:t>nouns</a:t>
            </a:r>
            <a:r>
              <a:rPr lang="en-GB" sz="4800" b="0" i="0" dirty="0">
                <a:solidFill>
                  <a:schemeClr val="bg1"/>
                </a:solidFill>
                <a:effectLst/>
                <a:latin typeface="Andika" panose="02000000000000000000" pitchFamily="2" charset="0"/>
              </a:rPr>
              <a:t>.</a:t>
            </a:r>
          </a:p>
        </p:txBody>
      </p:sp>
      <p:sp>
        <p:nvSpPr>
          <p:cNvPr id="7" name="Subtitle 2">
            <a:extLst>
              <a:ext uri="{FF2B5EF4-FFF2-40B4-BE49-F238E27FC236}">
                <a16:creationId xmlns:a16="http://schemas.microsoft.com/office/drawing/2014/main" id="{81F8D83C-B796-552D-B210-3C61871DAE4D}"/>
              </a:ext>
            </a:extLst>
          </p:cNvPr>
          <p:cNvSpPr txBox="1">
            <a:spLocks/>
          </p:cNvSpPr>
          <p:nvPr/>
        </p:nvSpPr>
        <p:spPr>
          <a:xfrm>
            <a:off x="1757081" y="3428999"/>
            <a:ext cx="8677837" cy="1438836"/>
          </a:xfrm>
          <a:prstGeom prst="roundRect">
            <a:avLst>
              <a:gd name="adj" fmla="val 12368"/>
            </a:avLst>
          </a:prstGeom>
          <a:solidFill>
            <a:srgbClr val="7030A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000" dirty="0">
                <a:solidFill>
                  <a:schemeClr val="bg1"/>
                </a:solidFill>
                <a:latin typeface="Andika" panose="02000000000000000000" pitchFamily="2" charset="0"/>
              </a:rPr>
              <a:t>Does anyone remember </a:t>
            </a:r>
          </a:p>
          <a:p>
            <a:r>
              <a:rPr lang="en-GB" sz="4000" dirty="0">
                <a:solidFill>
                  <a:schemeClr val="bg1"/>
                </a:solidFill>
                <a:latin typeface="Andika" panose="02000000000000000000" pitchFamily="2" charset="0"/>
              </a:rPr>
              <a:t>what a noun is?</a:t>
            </a:r>
          </a:p>
        </p:txBody>
      </p:sp>
    </p:spTree>
    <p:extLst>
      <p:ext uri="{BB962C8B-B14F-4D97-AF65-F5344CB8AC3E}">
        <p14:creationId xmlns:p14="http://schemas.microsoft.com/office/powerpoint/2010/main" val="241508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8838C28-442A-7988-1712-587238947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7EE5FE89-0EB1-3D56-3D18-73A6D5A19E13}"/>
              </a:ext>
            </a:extLst>
          </p:cNvPr>
          <p:cNvSpPr>
            <a:spLocks noGrp="1"/>
          </p:cNvSpPr>
          <p:nvPr>
            <p:ph idx="1"/>
          </p:nvPr>
        </p:nvSpPr>
        <p:spPr>
          <a:xfrm>
            <a:off x="114300" y="89852"/>
            <a:ext cx="11963400" cy="6021940"/>
          </a:xfrm>
          <a:prstGeom prst="roundRect">
            <a:avLst>
              <a:gd name="adj" fmla="val 7673"/>
            </a:avLst>
          </a:prstGeom>
          <a:solidFill>
            <a:srgbClr val="00B050"/>
          </a:solidFill>
        </p:spPr>
        <p:txBody>
          <a:bodyPr>
            <a:normAutofit fontScale="85000" lnSpcReduction="10000"/>
          </a:bodyPr>
          <a:lstStyle/>
          <a:p>
            <a:pPr marL="0" indent="0">
              <a:lnSpc>
                <a:spcPct val="150000"/>
              </a:lnSpc>
              <a:buNone/>
            </a:pPr>
            <a:r>
              <a:rPr lang="en-GB" sz="1800" dirty="0">
                <a:solidFill>
                  <a:schemeClr val="bg1"/>
                </a:solidFill>
                <a:latin typeface="Andika" panose="02000000000000000000" pitchFamily="2" charset="0"/>
              </a:rPr>
              <a:t>In the cozy town of Willowbrook, the annual school competition was the highlight of the year. This time, the challenge was to create an amazing invention that could make life easier or more fun.</a:t>
            </a:r>
          </a:p>
          <a:p>
            <a:pPr marL="0" indent="0">
              <a:lnSpc>
                <a:spcPct val="150000"/>
              </a:lnSpc>
              <a:buNone/>
            </a:pPr>
            <a:r>
              <a:rPr lang="en-GB" sz="1800" dirty="0">
                <a:solidFill>
                  <a:schemeClr val="bg1"/>
                </a:solidFill>
                <a:latin typeface="Andika" panose="02000000000000000000" pitchFamily="2" charset="0"/>
              </a:rPr>
              <a:t>Emma, a clever and imaginative student with great ambition, decided to enter with her idea for a magical pen. This wasn’t just any pen—it could instantly correct spelling mistakes, help with dictation, and even offer tips on pronunciation! </a:t>
            </a:r>
          </a:p>
          <a:p>
            <a:pPr marL="0" indent="0">
              <a:lnSpc>
                <a:spcPct val="150000"/>
              </a:lnSpc>
              <a:buNone/>
            </a:pPr>
            <a:r>
              <a:rPr lang="en-GB" sz="1800" dirty="0">
                <a:solidFill>
                  <a:schemeClr val="bg1"/>
                </a:solidFill>
                <a:latin typeface="Andika" panose="02000000000000000000" pitchFamily="2" charset="0"/>
              </a:rPr>
              <a:t>To make it even more special, Emma added a feature that allowed the pen to give a quick injection of encouragement whenever someone made a mistake, boosting their confidence. Emma worked tirelessly, pouring her heart into her invention. Each day, she took action, carefully testing and refining her creation with great caution. There were moments of hesitation when she worried if her invention would be good enough, but she pushed through, determined to see her project to completion.</a:t>
            </a:r>
          </a:p>
          <a:p>
            <a:pPr marL="0" indent="0">
              <a:lnSpc>
                <a:spcPct val="150000"/>
              </a:lnSpc>
              <a:buNone/>
            </a:pPr>
            <a:r>
              <a:rPr lang="en-GB" sz="1800" dirty="0">
                <a:solidFill>
                  <a:schemeClr val="bg1"/>
                </a:solidFill>
                <a:latin typeface="Andika" panose="02000000000000000000" pitchFamily="2" charset="0"/>
              </a:rPr>
              <a:t>On the day of the competition, Emma was nervous but excited. She set up her invention on a table and took a deep breath. When it was her turn, she gave a confident explanation of how the pen worked, showcasing its features with a detailed demonstration. The judges were impressed by Emma’s invention. They marvelled at how it could help students. It was clear that Emma’s idea was not just fiction but a practical tool that could make a real difference. </a:t>
            </a:r>
          </a:p>
          <a:p>
            <a:pPr marL="0" indent="0">
              <a:lnSpc>
                <a:spcPct val="150000"/>
              </a:lnSpc>
              <a:buNone/>
            </a:pPr>
            <a:r>
              <a:rPr lang="en-GB" sz="1800" dirty="0">
                <a:solidFill>
                  <a:schemeClr val="bg1"/>
                </a:solidFill>
                <a:latin typeface="Andika" panose="02000000000000000000" pitchFamily="2" charset="0"/>
              </a:rPr>
              <a:t>Emma’s heart raced with anticipation as the winners were announced. When her name was called for first place, she felt a rush of joy and pride. Her invention had earned her a special position in the school’s hall of fame.</a:t>
            </a: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endParaRPr lang="en-US" dirty="0">
              <a:solidFill>
                <a:schemeClr val="bg1"/>
              </a:solidFill>
            </a:endParaRPr>
          </a:p>
        </p:txBody>
      </p:sp>
      <p:sp>
        <p:nvSpPr>
          <p:cNvPr id="6" name="Content Placeholder 2">
            <a:extLst>
              <a:ext uri="{FF2B5EF4-FFF2-40B4-BE49-F238E27FC236}">
                <a16:creationId xmlns:a16="http://schemas.microsoft.com/office/drawing/2014/main" id="{8844A15E-2129-EDFA-2FCB-64AA75F5E673}"/>
              </a:ext>
            </a:extLst>
          </p:cNvPr>
          <p:cNvSpPr txBox="1">
            <a:spLocks/>
          </p:cNvSpPr>
          <p:nvPr/>
        </p:nvSpPr>
        <p:spPr>
          <a:xfrm>
            <a:off x="114300" y="6155105"/>
            <a:ext cx="11862548" cy="65786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a:solidFill>
                  <a:schemeClr val="bg1"/>
                </a:solidFill>
              </a:rPr>
              <a:t>How many words ending in –tion can you spot?</a:t>
            </a:r>
          </a:p>
        </p:txBody>
      </p:sp>
    </p:spTree>
    <p:extLst>
      <p:ext uri="{BB962C8B-B14F-4D97-AF65-F5344CB8AC3E}">
        <p14:creationId xmlns:p14="http://schemas.microsoft.com/office/powerpoint/2010/main" val="4037377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8838C28-442A-7988-1712-587238947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7EE5FE89-0EB1-3D56-3D18-73A6D5A19E13}"/>
              </a:ext>
            </a:extLst>
          </p:cNvPr>
          <p:cNvSpPr>
            <a:spLocks noGrp="1"/>
          </p:cNvSpPr>
          <p:nvPr>
            <p:ph idx="1"/>
          </p:nvPr>
        </p:nvSpPr>
        <p:spPr>
          <a:xfrm>
            <a:off x="114300" y="89852"/>
            <a:ext cx="11963400" cy="6020428"/>
          </a:xfrm>
          <a:prstGeom prst="roundRect">
            <a:avLst>
              <a:gd name="adj" fmla="val 7673"/>
            </a:avLst>
          </a:prstGeom>
          <a:solidFill>
            <a:srgbClr val="00B050"/>
          </a:solidFill>
        </p:spPr>
        <p:txBody>
          <a:bodyPr>
            <a:normAutofit fontScale="85000" lnSpcReduction="10000"/>
          </a:bodyPr>
          <a:lstStyle/>
          <a:p>
            <a:pPr marL="0" indent="0">
              <a:lnSpc>
                <a:spcPct val="150000"/>
              </a:lnSpc>
              <a:buNone/>
            </a:pPr>
            <a:r>
              <a:rPr lang="en-GB" sz="1800" dirty="0">
                <a:solidFill>
                  <a:schemeClr val="bg1"/>
                </a:solidFill>
                <a:latin typeface="Andika" panose="02000000000000000000" pitchFamily="2" charset="0"/>
              </a:rPr>
              <a:t>In the cozy town of Willowbrook, the annual school </a:t>
            </a:r>
            <a:r>
              <a:rPr lang="en-GB" sz="1800" b="1" u="sng" dirty="0">
                <a:solidFill>
                  <a:srgbClr val="FFFF00"/>
                </a:solidFill>
                <a:latin typeface="Andika" panose="02000000000000000000" pitchFamily="2" charset="0"/>
              </a:rPr>
              <a:t>competition</a:t>
            </a:r>
            <a:r>
              <a:rPr lang="en-GB" sz="1800" dirty="0">
                <a:solidFill>
                  <a:schemeClr val="bg1"/>
                </a:solidFill>
                <a:latin typeface="Andika" panose="02000000000000000000" pitchFamily="2" charset="0"/>
              </a:rPr>
              <a:t> was the highlight of the year. This time, the challenge was to create an amazing </a:t>
            </a:r>
            <a:r>
              <a:rPr lang="en-GB" sz="1800" b="1" u="sng" dirty="0">
                <a:solidFill>
                  <a:srgbClr val="FFFF00"/>
                </a:solidFill>
                <a:latin typeface="Andika" panose="02000000000000000000" pitchFamily="2" charset="0"/>
              </a:rPr>
              <a:t>invention</a:t>
            </a:r>
            <a:r>
              <a:rPr lang="en-GB" sz="1800" dirty="0">
                <a:solidFill>
                  <a:schemeClr val="bg1"/>
                </a:solidFill>
                <a:latin typeface="Andika" panose="02000000000000000000" pitchFamily="2" charset="0"/>
              </a:rPr>
              <a:t> that could make life easier or more fun.</a:t>
            </a:r>
          </a:p>
          <a:p>
            <a:pPr marL="0" indent="0">
              <a:lnSpc>
                <a:spcPct val="150000"/>
              </a:lnSpc>
              <a:buNone/>
            </a:pPr>
            <a:r>
              <a:rPr lang="en-GB" sz="1800" dirty="0">
                <a:solidFill>
                  <a:schemeClr val="bg1"/>
                </a:solidFill>
                <a:latin typeface="Andika" panose="02000000000000000000" pitchFamily="2" charset="0"/>
              </a:rPr>
              <a:t>Emma, a clever and imaginative student with great </a:t>
            </a:r>
            <a:r>
              <a:rPr lang="en-GB" sz="1800" b="1" u="sng" dirty="0">
                <a:solidFill>
                  <a:srgbClr val="FFFF00"/>
                </a:solidFill>
                <a:latin typeface="Andika" panose="02000000000000000000" pitchFamily="2" charset="0"/>
              </a:rPr>
              <a:t>ambition</a:t>
            </a:r>
            <a:r>
              <a:rPr lang="en-GB" sz="1800" dirty="0">
                <a:solidFill>
                  <a:schemeClr val="bg1"/>
                </a:solidFill>
                <a:latin typeface="Andika" panose="02000000000000000000" pitchFamily="2" charset="0"/>
              </a:rPr>
              <a:t>, decided to enter with her idea for a magical pen. This wasn’t just any pen—it could instantly correct spelling mistakes, help with </a:t>
            </a:r>
            <a:r>
              <a:rPr lang="en-GB" sz="1800" b="1" u="sng" dirty="0">
                <a:solidFill>
                  <a:srgbClr val="FFFF00"/>
                </a:solidFill>
                <a:latin typeface="Andika" panose="02000000000000000000" pitchFamily="2" charset="0"/>
              </a:rPr>
              <a:t>dictation</a:t>
            </a:r>
            <a:r>
              <a:rPr lang="en-GB" sz="1800" dirty="0">
                <a:solidFill>
                  <a:schemeClr val="bg1"/>
                </a:solidFill>
                <a:latin typeface="Andika" panose="02000000000000000000" pitchFamily="2" charset="0"/>
              </a:rPr>
              <a:t>, and even offer tips on </a:t>
            </a:r>
            <a:r>
              <a:rPr lang="en-GB" sz="1800" b="1" u="sng" dirty="0">
                <a:solidFill>
                  <a:srgbClr val="FFFF00"/>
                </a:solidFill>
                <a:latin typeface="Andika" panose="02000000000000000000" pitchFamily="2" charset="0"/>
              </a:rPr>
              <a:t>pronunciation</a:t>
            </a:r>
            <a:r>
              <a:rPr lang="en-GB" sz="1800" dirty="0">
                <a:solidFill>
                  <a:schemeClr val="bg1"/>
                </a:solidFill>
                <a:latin typeface="Andika" panose="02000000000000000000" pitchFamily="2" charset="0"/>
              </a:rPr>
              <a:t>! </a:t>
            </a:r>
          </a:p>
          <a:p>
            <a:pPr marL="0" indent="0">
              <a:lnSpc>
                <a:spcPct val="150000"/>
              </a:lnSpc>
              <a:buNone/>
            </a:pPr>
            <a:r>
              <a:rPr lang="en-GB" sz="1800" dirty="0">
                <a:solidFill>
                  <a:schemeClr val="bg1"/>
                </a:solidFill>
                <a:latin typeface="Andika" panose="02000000000000000000" pitchFamily="2" charset="0"/>
              </a:rPr>
              <a:t>To make it even more special, Emma added a feature that allowed the pen to give a quick </a:t>
            </a:r>
            <a:r>
              <a:rPr lang="en-GB" sz="1800" b="1" u="sng" dirty="0">
                <a:solidFill>
                  <a:srgbClr val="FFFF00"/>
                </a:solidFill>
                <a:latin typeface="Andika" panose="02000000000000000000" pitchFamily="2" charset="0"/>
              </a:rPr>
              <a:t>injection</a:t>
            </a:r>
            <a:r>
              <a:rPr lang="en-GB" sz="1800" dirty="0">
                <a:solidFill>
                  <a:schemeClr val="bg1"/>
                </a:solidFill>
                <a:latin typeface="Andika" panose="02000000000000000000" pitchFamily="2" charset="0"/>
              </a:rPr>
              <a:t> of encouragement whenever someone made a mistake, boosting their confidence. Emma worked tirelessly, pouring her heart into her </a:t>
            </a:r>
            <a:r>
              <a:rPr lang="en-GB" sz="1800" b="1" u="sng" dirty="0">
                <a:solidFill>
                  <a:srgbClr val="FFFF00"/>
                </a:solidFill>
                <a:latin typeface="Andika" panose="02000000000000000000" pitchFamily="2" charset="0"/>
              </a:rPr>
              <a:t>invention</a:t>
            </a:r>
            <a:r>
              <a:rPr lang="en-GB" sz="1800" dirty="0">
                <a:solidFill>
                  <a:schemeClr val="bg1"/>
                </a:solidFill>
                <a:latin typeface="Andika" panose="02000000000000000000" pitchFamily="2" charset="0"/>
              </a:rPr>
              <a:t>. Each day, she took </a:t>
            </a:r>
            <a:r>
              <a:rPr lang="en-GB" sz="1800" b="1" u="sng" dirty="0">
                <a:solidFill>
                  <a:srgbClr val="FFFF00"/>
                </a:solidFill>
                <a:latin typeface="Andika" panose="02000000000000000000" pitchFamily="2" charset="0"/>
              </a:rPr>
              <a:t>action</a:t>
            </a:r>
            <a:r>
              <a:rPr lang="en-GB" sz="1800" dirty="0">
                <a:solidFill>
                  <a:schemeClr val="bg1"/>
                </a:solidFill>
                <a:latin typeface="Andika" panose="02000000000000000000" pitchFamily="2" charset="0"/>
              </a:rPr>
              <a:t>, carefully testing and refining her </a:t>
            </a:r>
            <a:r>
              <a:rPr lang="en-GB" sz="1800" b="1" u="sng" dirty="0">
                <a:solidFill>
                  <a:srgbClr val="FFFF00"/>
                </a:solidFill>
                <a:latin typeface="Andika" panose="02000000000000000000" pitchFamily="2" charset="0"/>
              </a:rPr>
              <a:t>creation</a:t>
            </a:r>
            <a:r>
              <a:rPr lang="en-GB" sz="1800" dirty="0">
                <a:solidFill>
                  <a:schemeClr val="bg1"/>
                </a:solidFill>
                <a:latin typeface="Andika" panose="02000000000000000000" pitchFamily="2" charset="0"/>
              </a:rPr>
              <a:t> with great </a:t>
            </a:r>
            <a:r>
              <a:rPr lang="en-GB" sz="1800" b="1" u="sng" dirty="0">
                <a:solidFill>
                  <a:srgbClr val="FFFF00"/>
                </a:solidFill>
                <a:latin typeface="Andika" panose="02000000000000000000" pitchFamily="2" charset="0"/>
              </a:rPr>
              <a:t>caution</a:t>
            </a:r>
            <a:r>
              <a:rPr lang="en-GB" sz="1800" dirty="0">
                <a:solidFill>
                  <a:schemeClr val="bg1"/>
                </a:solidFill>
                <a:latin typeface="Andika" panose="02000000000000000000" pitchFamily="2" charset="0"/>
              </a:rPr>
              <a:t>. There were moments of </a:t>
            </a:r>
            <a:r>
              <a:rPr lang="en-GB" sz="1800" b="1" u="sng" dirty="0">
                <a:solidFill>
                  <a:srgbClr val="FFFF00"/>
                </a:solidFill>
                <a:latin typeface="Andika" panose="02000000000000000000" pitchFamily="2" charset="0"/>
              </a:rPr>
              <a:t>hesitation</a:t>
            </a:r>
            <a:r>
              <a:rPr lang="en-GB" sz="1800" dirty="0">
                <a:solidFill>
                  <a:schemeClr val="bg1"/>
                </a:solidFill>
                <a:latin typeface="Andika" panose="02000000000000000000" pitchFamily="2" charset="0"/>
              </a:rPr>
              <a:t> when she worried if her </a:t>
            </a:r>
            <a:r>
              <a:rPr lang="en-GB" sz="1800" b="1" u="sng" dirty="0">
                <a:solidFill>
                  <a:srgbClr val="FFFF00"/>
                </a:solidFill>
                <a:latin typeface="Andika" panose="02000000000000000000" pitchFamily="2" charset="0"/>
              </a:rPr>
              <a:t>invention</a:t>
            </a:r>
            <a:r>
              <a:rPr lang="en-GB" sz="1800" dirty="0">
                <a:solidFill>
                  <a:schemeClr val="bg1"/>
                </a:solidFill>
                <a:latin typeface="Andika" panose="02000000000000000000" pitchFamily="2" charset="0"/>
              </a:rPr>
              <a:t> would be good enough, but she pushed through, determined to see her project to </a:t>
            </a:r>
            <a:r>
              <a:rPr lang="en-GB" sz="1800" b="1" u="sng" dirty="0">
                <a:solidFill>
                  <a:srgbClr val="FFFF00"/>
                </a:solidFill>
                <a:latin typeface="Andika" panose="02000000000000000000" pitchFamily="2" charset="0"/>
              </a:rPr>
              <a:t>completion</a:t>
            </a:r>
            <a:r>
              <a:rPr lang="en-GB" sz="1800" dirty="0">
                <a:solidFill>
                  <a:schemeClr val="bg1"/>
                </a:solidFill>
                <a:latin typeface="Andika" panose="02000000000000000000" pitchFamily="2" charset="0"/>
              </a:rPr>
              <a:t>.</a:t>
            </a:r>
          </a:p>
          <a:p>
            <a:pPr marL="0" indent="0">
              <a:lnSpc>
                <a:spcPct val="150000"/>
              </a:lnSpc>
              <a:buNone/>
            </a:pPr>
            <a:r>
              <a:rPr lang="en-GB" sz="1800" dirty="0">
                <a:solidFill>
                  <a:schemeClr val="bg1"/>
                </a:solidFill>
                <a:latin typeface="Andika" panose="02000000000000000000" pitchFamily="2" charset="0"/>
              </a:rPr>
              <a:t>On the day of the </a:t>
            </a:r>
            <a:r>
              <a:rPr lang="en-GB" sz="1800" b="1" u="sng" dirty="0">
                <a:solidFill>
                  <a:srgbClr val="FFFF00"/>
                </a:solidFill>
                <a:latin typeface="Andika" panose="02000000000000000000" pitchFamily="2" charset="0"/>
              </a:rPr>
              <a:t>competition</a:t>
            </a:r>
            <a:r>
              <a:rPr lang="en-GB" sz="1800" dirty="0">
                <a:solidFill>
                  <a:schemeClr val="bg1"/>
                </a:solidFill>
                <a:latin typeface="Andika" panose="02000000000000000000" pitchFamily="2" charset="0"/>
              </a:rPr>
              <a:t>, Emma was nervous but excited. She set up her </a:t>
            </a:r>
            <a:r>
              <a:rPr lang="en-GB" sz="1800" b="1" u="sng" dirty="0">
                <a:solidFill>
                  <a:srgbClr val="FFFF00"/>
                </a:solidFill>
                <a:latin typeface="Andika" panose="02000000000000000000" pitchFamily="2" charset="0"/>
              </a:rPr>
              <a:t>invention</a:t>
            </a:r>
            <a:r>
              <a:rPr lang="en-GB" sz="1800" dirty="0">
                <a:solidFill>
                  <a:schemeClr val="bg1"/>
                </a:solidFill>
                <a:latin typeface="Andika" panose="02000000000000000000" pitchFamily="2" charset="0"/>
              </a:rPr>
              <a:t> on a table and took a deep breath. When it was her turn, she gave a confident </a:t>
            </a:r>
            <a:r>
              <a:rPr lang="en-GB" sz="1800" b="1" u="sng" dirty="0">
                <a:solidFill>
                  <a:srgbClr val="FFFF00"/>
                </a:solidFill>
                <a:latin typeface="Andika" panose="02000000000000000000" pitchFamily="2" charset="0"/>
              </a:rPr>
              <a:t>explanation</a:t>
            </a:r>
            <a:r>
              <a:rPr lang="en-GB" sz="1800" dirty="0">
                <a:solidFill>
                  <a:schemeClr val="bg1"/>
                </a:solidFill>
                <a:latin typeface="Andika" panose="02000000000000000000" pitchFamily="2" charset="0"/>
              </a:rPr>
              <a:t> of how the pen worked, showcasing its features with a detailed </a:t>
            </a:r>
            <a:r>
              <a:rPr lang="en-GB" sz="1800" b="1" u="sng" dirty="0">
                <a:solidFill>
                  <a:srgbClr val="FFFF00"/>
                </a:solidFill>
                <a:latin typeface="Andika" panose="02000000000000000000" pitchFamily="2" charset="0"/>
              </a:rPr>
              <a:t>demonstration</a:t>
            </a:r>
            <a:r>
              <a:rPr lang="en-GB" sz="1800" dirty="0">
                <a:solidFill>
                  <a:schemeClr val="bg1"/>
                </a:solidFill>
                <a:latin typeface="Andika" panose="02000000000000000000" pitchFamily="2" charset="0"/>
              </a:rPr>
              <a:t>. The judges were impressed by Emma’s </a:t>
            </a:r>
            <a:r>
              <a:rPr lang="en-GB" sz="1800" b="1" u="sng" dirty="0">
                <a:solidFill>
                  <a:srgbClr val="FFFF00"/>
                </a:solidFill>
                <a:latin typeface="Andika" panose="02000000000000000000" pitchFamily="2" charset="0"/>
              </a:rPr>
              <a:t>invention</a:t>
            </a:r>
            <a:r>
              <a:rPr lang="en-GB" sz="1800" dirty="0">
                <a:solidFill>
                  <a:schemeClr val="bg1"/>
                </a:solidFill>
                <a:latin typeface="Andika" panose="02000000000000000000" pitchFamily="2" charset="0"/>
              </a:rPr>
              <a:t>. They marvelled at how it could help students. It was clear that Emma’s idea was not just </a:t>
            </a:r>
            <a:r>
              <a:rPr lang="en-GB" sz="1800" b="1" u="sng" dirty="0">
                <a:solidFill>
                  <a:srgbClr val="FFFF00"/>
                </a:solidFill>
                <a:latin typeface="Andika" panose="02000000000000000000" pitchFamily="2" charset="0"/>
              </a:rPr>
              <a:t>fiction</a:t>
            </a:r>
            <a:r>
              <a:rPr lang="en-GB" sz="1800" dirty="0">
                <a:solidFill>
                  <a:schemeClr val="bg1"/>
                </a:solidFill>
                <a:latin typeface="Andika" panose="02000000000000000000" pitchFamily="2" charset="0"/>
              </a:rPr>
              <a:t> but a practical tool that could make a real difference. </a:t>
            </a:r>
          </a:p>
          <a:p>
            <a:pPr marL="0" indent="0">
              <a:lnSpc>
                <a:spcPct val="150000"/>
              </a:lnSpc>
              <a:buNone/>
            </a:pPr>
            <a:r>
              <a:rPr lang="en-GB" sz="1800" dirty="0">
                <a:solidFill>
                  <a:schemeClr val="bg1"/>
                </a:solidFill>
                <a:latin typeface="Andika" panose="02000000000000000000" pitchFamily="2" charset="0"/>
              </a:rPr>
              <a:t>Emma’s heart raced with </a:t>
            </a:r>
            <a:r>
              <a:rPr lang="en-GB" sz="1800" b="1" u="sng" dirty="0">
                <a:solidFill>
                  <a:srgbClr val="FFFF00"/>
                </a:solidFill>
                <a:latin typeface="Andika" panose="02000000000000000000" pitchFamily="2" charset="0"/>
              </a:rPr>
              <a:t>anticipation</a:t>
            </a:r>
            <a:r>
              <a:rPr lang="en-GB" sz="1800" dirty="0">
                <a:solidFill>
                  <a:schemeClr val="bg1"/>
                </a:solidFill>
                <a:latin typeface="Andika" panose="02000000000000000000" pitchFamily="2" charset="0"/>
              </a:rPr>
              <a:t> as the winners were announced. When her name was called for first place, she felt a rush of joy and pride. Her </a:t>
            </a:r>
            <a:r>
              <a:rPr lang="en-GB" sz="1800" b="1" u="sng" dirty="0">
                <a:solidFill>
                  <a:srgbClr val="FFFF00"/>
                </a:solidFill>
                <a:latin typeface="Andika" panose="02000000000000000000" pitchFamily="2" charset="0"/>
              </a:rPr>
              <a:t>invention</a:t>
            </a:r>
            <a:r>
              <a:rPr lang="en-GB" sz="1800" dirty="0">
                <a:solidFill>
                  <a:schemeClr val="bg1"/>
                </a:solidFill>
                <a:latin typeface="Andika" panose="02000000000000000000" pitchFamily="2" charset="0"/>
              </a:rPr>
              <a:t> had earned her a special </a:t>
            </a:r>
            <a:r>
              <a:rPr lang="en-GB" sz="1800" b="1" u="sng" dirty="0">
                <a:solidFill>
                  <a:srgbClr val="FFFF00"/>
                </a:solidFill>
                <a:latin typeface="Andika" panose="02000000000000000000" pitchFamily="2" charset="0"/>
              </a:rPr>
              <a:t>position</a:t>
            </a:r>
            <a:r>
              <a:rPr lang="en-GB" sz="1800" dirty="0">
                <a:solidFill>
                  <a:schemeClr val="bg1"/>
                </a:solidFill>
                <a:latin typeface="Andika" panose="02000000000000000000" pitchFamily="2" charset="0"/>
              </a:rPr>
              <a:t> in the school’s hall of fame.</a:t>
            </a: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pPr marL="0" indent="0">
              <a:lnSpc>
                <a:spcPct val="150000"/>
              </a:lnSpc>
              <a:buNone/>
            </a:pPr>
            <a:endParaRPr lang="en-GB" sz="1800" dirty="0">
              <a:solidFill>
                <a:schemeClr val="bg1"/>
              </a:solidFill>
              <a:latin typeface="Andika" panose="02000000000000000000" pitchFamily="2" charset="0"/>
            </a:endParaRPr>
          </a:p>
          <a:p>
            <a:endParaRPr lang="en-US" dirty="0">
              <a:solidFill>
                <a:schemeClr val="bg1"/>
              </a:solidFill>
            </a:endParaRPr>
          </a:p>
        </p:txBody>
      </p:sp>
      <p:sp>
        <p:nvSpPr>
          <p:cNvPr id="2" name="Content Placeholder 2">
            <a:extLst>
              <a:ext uri="{FF2B5EF4-FFF2-40B4-BE49-F238E27FC236}">
                <a16:creationId xmlns:a16="http://schemas.microsoft.com/office/drawing/2014/main" id="{9A0FBE66-5D5A-65C6-C5DB-28C6EE6B8263}"/>
              </a:ext>
            </a:extLst>
          </p:cNvPr>
          <p:cNvSpPr txBox="1">
            <a:spLocks/>
          </p:cNvSpPr>
          <p:nvPr/>
        </p:nvSpPr>
        <p:spPr>
          <a:xfrm>
            <a:off x="114300" y="6155105"/>
            <a:ext cx="11862548" cy="65786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a:solidFill>
                  <a:schemeClr val="bg1"/>
                </a:solidFill>
              </a:rPr>
              <a:t>How many words ending in –tion can you spot?</a:t>
            </a:r>
          </a:p>
        </p:txBody>
      </p:sp>
      <p:sp>
        <p:nvSpPr>
          <p:cNvPr id="5" name="Content Placeholder 2">
            <a:extLst>
              <a:ext uri="{FF2B5EF4-FFF2-40B4-BE49-F238E27FC236}">
                <a16:creationId xmlns:a16="http://schemas.microsoft.com/office/drawing/2014/main" id="{3FB03D45-2675-A016-31CE-904B3DA7FE06}"/>
              </a:ext>
            </a:extLst>
          </p:cNvPr>
          <p:cNvSpPr txBox="1">
            <a:spLocks/>
          </p:cNvSpPr>
          <p:nvPr/>
        </p:nvSpPr>
        <p:spPr>
          <a:xfrm>
            <a:off x="114300" y="6154349"/>
            <a:ext cx="11862548" cy="65786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a:solidFill>
                  <a:schemeClr val="bg1"/>
                </a:solidFill>
              </a:rPr>
              <a:t>There are 22 –tion words!!</a:t>
            </a:r>
          </a:p>
        </p:txBody>
      </p:sp>
    </p:spTree>
    <p:extLst>
      <p:ext uri="{BB962C8B-B14F-4D97-AF65-F5344CB8AC3E}">
        <p14:creationId xmlns:p14="http://schemas.microsoft.com/office/powerpoint/2010/main" val="22761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medium confidence">
            <a:extLst>
              <a:ext uri="{FF2B5EF4-FFF2-40B4-BE49-F238E27FC236}">
                <a16:creationId xmlns:a16="http://schemas.microsoft.com/office/drawing/2014/main" id="{48599D04-2097-B7D0-7161-09357F78DE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DB6EA9F0-1969-42C9-DF4D-C138F34D28FB}"/>
              </a:ext>
            </a:extLst>
          </p:cNvPr>
          <p:cNvSpPr>
            <a:spLocks noGrp="1"/>
          </p:cNvSpPr>
          <p:nvPr>
            <p:ph type="title"/>
          </p:nvPr>
        </p:nvSpPr>
        <p:spPr>
          <a:xfrm>
            <a:off x="149918" y="1615793"/>
            <a:ext cx="5805552" cy="952699"/>
          </a:xfrm>
          <a:prstGeom prst="roundRect">
            <a:avLst>
              <a:gd name="adj" fmla="val 11257"/>
            </a:avLst>
          </a:prstGeom>
          <a:solidFill>
            <a:srgbClr val="00B0F0"/>
          </a:solidFill>
        </p:spPr>
        <p:txBody>
          <a:bodyPr>
            <a:noAutofit/>
          </a:bodyPr>
          <a:lstStyle/>
          <a:p>
            <a:pPr fontAlgn="base"/>
            <a:r>
              <a:rPr lang="en-GB" sz="2800" b="0" i="0" dirty="0">
                <a:solidFill>
                  <a:schemeClr val="bg1"/>
                </a:solidFill>
                <a:effectLst/>
                <a:latin typeface="Andika" panose="02000000000000000000" pitchFamily="2" charset="0"/>
              </a:rPr>
              <a:t>If the root word (verb) ends with </a:t>
            </a:r>
            <a:r>
              <a:rPr lang="en-GB" sz="2800" b="1" i="0" dirty="0">
                <a:solidFill>
                  <a:schemeClr val="bg1"/>
                </a:solidFill>
                <a:effectLst/>
                <a:latin typeface="Andika" panose="02000000000000000000" pitchFamily="2" charset="0"/>
              </a:rPr>
              <a:t>’-t’,</a:t>
            </a:r>
            <a:r>
              <a:rPr lang="en-GB" sz="2800" b="0" i="0" dirty="0">
                <a:solidFill>
                  <a:schemeClr val="bg1"/>
                </a:solidFill>
                <a:effectLst/>
                <a:latin typeface="Andika" panose="02000000000000000000" pitchFamily="2" charset="0"/>
              </a:rPr>
              <a:t> </a:t>
            </a:r>
            <a:r>
              <a:rPr lang="en-GB" sz="2800" dirty="0">
                <a:solidFill>
                  <a:schemeClr val="bg1"/>
                </a:solidFill>
                <a:latin typeface="Andika" panose="02000000000000000000" pitchFamily="2" charset="0"/>
              </a:rPr>
              <a:t>we just add</a:t>
            </a:r>
            <a:r>
              <a:rPr lang="en-GB" sz="2800" b="1" dirty="0">
                <a:solidFill>
                  <a:schemeClr val="bg1"/>
                </a:solidFill>
                <a:latin typeface="Andika" panose="02000000000000000000" pitchFamily="2" charset="0"/>
              </a:rPr>
              <a:t> </a:t>
            </a:r>
            <a:r>
              <a:rPr lang="en-GB" sz="2800" dirty="0">
                <a:solidFill>
                  <a:schemeClr val="bg1"/>
                </a:solidFill>
                <a:latin typeface="Andika" panose="02000000000000000000" pitchFamily="2" charset="0"/>
              </a:rPr>
              <a:t>the </a:t>
            </a:r>
            <a:r>
              <a:rPr lang="en-GB" sz="2800" b="1" dirty="0">
                <a:solidFill>
                  <a:schemeClr val="bg1"/>
                </a:solidFill>
                <a:latin typeface="Andika" panose="02000000000000000000" pitchFamily="2" charset="0"/>
              </a:rPr>
              <a:t>-ion.</a:t>
            </a:r>
            <a:endParaRPr lang="en-US" sz="3200" dirty="0">
              <a:solidFill>
                <a:schemeClr val="bg1"/>
              </a:solidFill>
            </a:endParaRPr>
          </a:p>
        </p:txBody>
      </p:sp>
      <p:sp>
        <p:nvSpPr>
          <p:cNvPr id="7" name="Title 1">
            <a:extLst>
              <a:ext uri="{FF2B5EF4-FFF2-40B4-BE49-F238E27FC236}">
                <a16:creationId xmlns:a16="http://schemas.microsoft.com/office/drawing/2014/main" id="{62A5F4B5-84E4-80D2-225A-C18CFD064F9C}"/>
              </a:ext>
            </a:extLst>
          </p:cNvPr>
          <p:cNvSpPr txBox="1">
            <a:spLocks/>
          </p:cNvSpPr>
          <p:nvPr/>
        </p:nvSpPr>
        <p:spPr>
          <a:xfrm>
            <a:off x="204943" y="629676"/>
            <a:ext cx="2611643" cy="728582"/>
          </a:xfrm>
          <a:prstGeom prst="roundRect">
            <a:avLst>
              <a:gd name="adj" fmla="val 11933"/>
            </a:avLst>
          </a:prstGeom>
          <a:solidFill>
            <a:srgbClr val="7030A0"/>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4000" dirty="0">
                <a:solidFill>
                  <a:schemeClr val="bg1"/>
                </a:solidFill>
                <a:latin typeface="Andika" panose="02000000000000000000" pitchFamily="2" charset="0"/>
              </a:rPr>
              <a:t>The Rules: </a:t>
            </a:r>
            <a:endParaRPr lang="en-US" dirty="0">
              <a:solidFill>
                <a:schemeClr val="bg1"/>
              </a:solidFill>
            </a:endParaRPr>
          </a:p>
        </p:txBody>
      </p:sp>
      <p:sp>
        <p:nvSpPr>
          <p:cNvPr id="8" name="Title 1">
            <a:extLst>
              <a:ext uri="{FF2B5EF4-FFF2-40B4-BE49-F238E27FC236}">
                <a16:creationId xmlns:a16="http://schemas.microsoft.com/office/drawing/2014/main" id="{F831556A-CC9E-79F6-9272-7E2927FEBA8E}"/>
              </a:ext>
            </a:extLst>
          </p:cNvPr>
          <p:cNvSpPr txBox="1">
            <a:spLocks/>
          </p:cNvSpPr>
          <p:nvPr/>
        </p:nvSpPr>
        <p:spPr>
          <a:xfrm>
            <a:off x="6106632" y="1615793"/>
            <a:ext cx="5997830" cy="952699"/>
          </a:xfrm>
          <a:prstGeom prst="roundRect">
            <a:avLst>
              <a:gd name="adj" fmla="val 11257"/>
            </a:avLst>
          </a:prstGeom>
          <a:solidFill>
            <a:srgbClr val="00B0F0"/>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r>
              <a:rPr lang="en-GB" sz="3000" dirty="0">
                <a:solidFill>
                  <a:schemeClr val="bg1"/>
                </a:solidFill>
                <a:latin typeface="Andika" panose="02000000000000000000" pitchFamily="2" charset="0"/>
              </a:rPr>
              <a:t>If the root word (verb) ends with ‘-te’, </a:t>
            </a:r>
          </a:p>
          <a:p>
            <a:pPr fontAlgn="base"/>
            <a:r>
              <a:rPr lang="en-GB" sz="3000" dirty="0">
                <a:solidFill>
                  <a:schemeClr val="bg1"/>
                </a:solidFill>
                <a:latin typeface="Andika" panose="02000000000000000000" pitchFamily="2" charset="0"/>
              </a:rPr>
              <a:t>we drop the ‘e’ and add –ion.</a:t>
            </a:r>
            <a:endParaRPr lang="en-US" sz="3000" dirty="0">
              <a:solidFill>
                <a:schemeClr val="bg1"/>
              </a:solidFill>
            </a:endParaRPr>
          </a:p>
        </p:txBody>
      </p:sp>
      <p:sp>
        <p:nvSpPr>
          <p:cNvPr id="5" name="Title 1">
            <a:extLst>
              <a:ext uri="{FF2B5EF4-FFF2-40B4-BE49-F238E27FC236}">
                <a16:creationId xmlns:a16="http://schemas.microsoft.com/office/drawing/2014/main" id="{4B614813-0F9D-8301-99A6-9B94EB4BB651}"/>
              </a:ext>
            </a:extLst>
          </p:cNvPr>
          <p:cNvSpPr txBox="1">
            <a:spLocks/>
          </p:cNvSpPr>
          <p:nvPr/>
        </p:nvSpPr>
        <p:spPr>
          <a:xfrm>
            <a:off x="149919" y="2775745"/>
            <a:ext cx="114266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inject</a:t>
            </a:r>
            <a:endParaRPr lang="en-US" sz="2400" dirty="0">
              <a:solidFill>
                <a:schemeClr val="bg1"/>
              </a:solidFill>
            </a:endParaRPr>
          </a:p>
        </p:txBody>
      </p:sp>
      <p:sp>
        <p:nvSpPr>
          <p:cNvPr id="6" name="Title 1">
            <a:extLst>
              <a:ext uri="{FF2B5EF4-FFF2-40B4-BE49-F238E27FC236}">
                <a16:creationId xmlns:a16="http://schemas.microsoft.com/office/drawing/2014/main" id="{F7604693-797D-32BE-0A6F-E97C5554FB6D}"/>
              </a:ext>
            </a:extLst>
          </p:cNvPr>
          <p:cNvSpPr txBox="1">
            <a:spLocks/>
          </p:cNvSpPr>
          <p:nvPr/>
        </p:nvSpPr>
        <p:spPr>
          <a:xfrm>
            <a:off x="2401912" y="2775745"/>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10" name="Title 1">
            <a:extLst>
              <a:ext uri="{FF2B5EF4-FFF2-40B4-BE49-F238E27FC236}">
                <a16:creationId xmlns:a16="http://schemas.microsoft.com/office/drawing/2014/main" id="{FC7CA51F-095D-7142-2388-179A52E6B08D}"/>
              </a:ext>
            </a:extLst>
          </p:cNvPr>
          <p:cNvSpPr txBox="1">
            <a:spLocks/>
          </p:cNvSpPr>
          <p:nvPr/>
        </p:nvSpPr>
        <p:spPr>
          <a:xfrm>
            <a:off x="4421268" y="2775745"/>
            <a:ext cx="1534202"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injection</a:t>
            </a:r>
            <a:endParaRPr lang="en-US" sz="2400" dirty="0">
              <a:solidFill>
                <a:schemeClr val="bg1"/>
              </a:solidFill>
            </a:endParaRPr>
          </a:p>
        </p:txBody>
      </p:sp>
      <p:sp>
        <p:nvSpPr>
          <p:cNvPr id="11" name="Title 1">
            <a:extLst>
              <a:ext uri="{FF2B5EF4-FFF2-40B4-BE49-F238E27FC236}">
                <a16:creationId xmlns:a16="http://schemas.microsoft.com/office/drawing/2014/main" id="{648A1777-D3E4-AD8F-1BD7-5642B2506144}"/>
              </a:ext>
            </a:extLst>
          </p:cNvPr>
          <p:cNvSpPr txBox="1">
            <a:spLocks/>
          </p:cNvSpPr>
          <p:nvPr/>
        </p:nvSpPr>
        <p:spPr>
          <a:xfrm>
            <a:off x="1586655" y="2886839"/>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2" name="Title 1">
            <a:extLst>
              <a:ext uri="{FF2B5EF4-FFF2-40B4-BE49-F238E27FC236}">
                <a16:creationId xmlns:a16="http://schemas.microsoft.com/office/drawing/2014/main" id="{31F469B1-4107-CDF2-4D1A-1F6A09919E49}"/>
              </a:ext>
            </a:extLst>
          </p:cNvPr>
          <p:cNvSpPr txBox="1">
            <a:spLocks/>
          </p:cNvSpPr>
          <p:nvPr/>
        </p:nvSpPr>
        <p:spPr>
          <a:xfrm>
            <a:off x="3683778" y="2969085"/>
            <a:ext cx="443420" cy="341903"/>
          </a:xfrm>
          <a:prstGeom prst="roundRect">
            <a:avLst>
              <a:gd name="adj" fmla="val 11933"/>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3" name="Title 1">
            <a:extLst>
              <a:ext uri="{FF2B5EF4-FFF2-40B4-BE49-F238E27FC236}">
                <a16:creationId xmlns:a16="http://schemas.microsoft.com/office/drawing/2014/main" id="{99F14BA3-33F3-A413-EF61-15872D303174}"/>
              </a:ext>
            </a:extLst>
          </p:cNvPr>
          <p:cNvSpPr txBox="1">
            <a:spLocks/>
          </p:cNvSpPr>
          <p:nvPr/>
        </p:nvSpPr>
        <p:spPr>
          <a:xfrm>
            <a:off x="149919" y="3641794"/>
            <a:ext cx="114266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invent</a:t>
            </a:r>
            <a:endParaRPr lang="en-US" sz="2400" dirty="0">
              <a:solidFill>
                <a:schemeClr val="bg1"/>
              </a:solidFill>
            </a:endParaRPr>
          </a:p>
        </p:txBody>
      </p:sp>
      <p:sp>
        <p:nvSpPr>
          <p:cNvPr id="14" name="Title 1">
            <a:extLst>
              <a:ext uri="{FF2B5EF4-FFF2-40B4-BE49-F238E27FC236}">
                <a16:creationId xmlns:a16="http://schemas.microsoft.com/office/drawing/2014/main" id="{2A45B028-7A90-D99B-2B88-BE488F0E10E2}"/>
              </a:ext>
            </a:extLst>
          </p:cNvPr>
          <p:cNvSpPr txBox="1">
            <a:spLocks/>
          </p:cNvSpPr>
          <p:nvPr/>
        </p:nvSpPr>
        <p:spPr>
          <a:xfrm>
            <a:off x="2401912" y="3641794"/>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15" name="Title 1">
            <a:extLst>
              <a:ext uri="{FF2B5EF4-FFF2-40B4-BE49-F238E27FC236}">
                <a16:creationId xmlns:a16="http://schemas.microsoft.com/office/drawing/2014/main" id="{B4753863-E622-58F0-7DB6-F11F5617A07A}"/>
              </a:ext>
            </a:extLst>
          </p:cNvPr>
          <p:cNvSpPr txBox="1">
            <a:spLocks/>
          </p:cNvSpPr>
          <p:nvPr/>
        </p:nvSpPr>
        <p:spPr>
          <a:xfrm>
            <a:off x="4421268" y="3641794"/>
            <a:ext cx="1534202"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invention</a:t>
            </a:r>
            <a:endParaRPr lang="en-US" sz="2400" dirty="0">
              <a:solidFill>
                <a:schemeClr val="bg1"/>
              </a:solidFill>
            </a:endParaRPr>
          </a:p>
        </p:txBody>
      </p:sp>
      <p:sp>
        <p:nvSpPr>
          <p:cNvPr id="16" name="Title 1">
            <a:extLst>
              <a:ext uri="{FF2B5EF4-FFF2-40B4-BE49-F238E27FC236}">
                <a16:creationId xmlns:a16="http://schemas.microsoft.com/office/drawing/2014/main" id="{79CB2765-840E-A927-C2CD-21C233994E0B}"/>
              </a:ext>
            </a:extLst>
          </p:cNvPr>
          <p:cNvSpPr txBox="1">
            <a:spLocks/>
          </p:cNvSpPr>
          <p:nvPr/>
        </p:nvSpPr>
        <p:spPr>
          <a:xfrm>
            <a:off x="1586655" y="3752888"/>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7" name="Title 1">
            <a:extLst>
              <a:ext uri="{FF2B5EF4-FFF2-40B4-BE49-F238E27FC236}">
                <a16:creationId xmlns:a16="http://schemas.microsoft.com/office/drawing/2014/main" id="{E71FA2BF-9B28-21A4-BD6D-6385BDD806AE}"/>
              </a:ext>
            </a:extLst>
          </p:cNvPr>
          <p:cNvSpPr txBox="1">
            <a:spLocks/>
          </p:cNvSpPr>
          <p:nvPr/>
        </p:nvSpPr>
        <p:spPr>
          <a:xfrm>
            <a:off x="3683778" y="3835134"/>
            <a:ext cx="443420" cy="341903"/>
          </a:xfrm>
          <a:prstGeom prst="roundRect">
            <a:avLst>
              <a:gd name="adj" fmla="val 11933"/>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8" name="Title 1">
            <a:extLst>
              <a:ext uri="{FF2B5EF4-FFF2-40B4-BE49-F238E27FC236}">
                <a16:creationId xmlns:a16="http://schemas.microsoft.com/office/drawing/2014/main" id="{91E0D1AD-B36D-3CA9-5B77-E819F5F9B673}"/>
              </a:ext>
            </a:extLst>
          </p:cNvPr>
          <p:cNvSpPr txBox="1">
            <a:spLocks/>
          </p:cNvSpPr>
          <p:nvPr/>
        </p:nvSpPr>
        <p:spPr>
          <a:xfrm>
            <a:off x="149918" y="4530231"/>
            <a:ext cx="114266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act</a:t>
            </a:r>
            <a:endParaRPr lang="en-US" sz="2400" dirty="0">
              <a:solidFill>
                <a:schemeClr val="bg1"/>
              </a:solidFill>
            </a:endParaRPr>
          </a:p>
        </p:txBody>
      </p:sp>
      <p:sp>
        <p:nvSpPr>
          <p:cNvPr id="19" name="Title 1">
            <a:extLst>
              <a:ext uri="{FF2B5EF4-FFF2-40B4-BE49-F238E27FC236}">
                <a16:creationId xmlns:a16="http://schemas.microsoft.com/office/drawing/2014/main" id="{3023CC5D-1EBD-AE4F-440C-85FB62E58848}"/>
              </a:ext>
            </a:extLst>
          </p:cNvPr>
          <p:cNvSpPr txBox="1">
            <a:spLocks/>
          </p:cNvSpPr>
          <p:nvPr/>
        </p:nvSpPr>
        <p:spPr>
          <a:xfrm>
            <a:off x="2401911" y="4530231"/>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20" name="Title 1">
            <a:extLst>
              <a:ext uri="{FF2B5EF4-FFF2-40B4-BE49-F238E27FC236}">
                <a16:creationId xmlns:a16="http://schemas.microsoft.com/office/drawing/2014/main" id="{3E46B223-53FB-222D-690A-0F27848E0199}"/>
              </a:ext>
            </a:extLst>
          </p:cNvPr>
          <p:cNvSpPr txBox="1">
            <a:spLocks/>
          </p:cNvSpPr>
          <p:nvPr/>
        </p:nvSpPr>
        <p:spPr>
          <a:xfrm>
            <a:off x="4421267" y="4530231"/>
            <a:ext cx="1534202"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action</a:t>
            </a:r>
            <a:endParaRPr lang="en-US" sz="2400" dirty="0">
              <a:solidFill>
                <a:schemeClr val="bg1"/>
              </a:solidFill>
            </a:endParaRPr>
          </a:p>
        </p:txBody>
      </p:sp>
      <p:sp>
        <p:nvSpPr>
          <p:cNvPr id="21" name="Title 1">
            <a:extLst>
              <a:ext uri="{FF2B5EF4-FFF2-40B4-BE49-F238E27FC236}">
                <a16:creationId xmlns:a16="http://schemas.microsoft.com/office/drawing/2014/main" id="{C565E4C5-0C91-B9C4-2BB9-25A9E5C4D2B1}"/>
              </a:ext>
            </a:extLst>
          </p:cNvPr>
          <p:cNvSpPr txBox="1">
            <a:spLocks/>
          </p:cNvSpPr>
          <p:nvPr/>
        </p:nvSpPr>
        <p:spPr>
          <a:xfrm>
            <a:off x="1586654" y="4641325"/>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2" name="Title 1">
            <a:extLst>
              <a:ext uri="{FF2B5EF4-FFF2-40B4-BE49-F238E27FC236}">
                <a16:creationId xmlns:a16="http://schemas.microsoft.com/office/drawing/2014/main" id="{46F10337-7865-0DA8-E210-D6D06FD3399F}"/>
              </a:ext>
            </a:extLst>
          </p:cNvPr>
          <p:cNvSpPr txBox="1">
            <a:spLocks/>
          </p:cNvSpPr>
          <p:nvPr/>
        </p:nvSpPr>
        <p:spPr>
          <a:xfrm>
            <a:off x="3683777" y="4723571"/>
            <a:ext cx="443420" cy="341903"/>
          </a:xfrm>
          <a:prstGeom prst="roundRect">
            <a:avLst>
              <a:gd name="adj" fmla="val 11933"/>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3" name="Title 1">
            <a:extLst>
              <a:ext uri="{FF2B5EF4-FFF2-40B4-BE49-F238E27FC236}">
                <a16:creationId xmlns:a16="http://schemas.microsoft.com/office/drawing/2014/main" id="{E59163D6-0E89-A2D1-7D9D-6C68D32CE480}"/>
              </a:ext>
            </a:extLst>
          </p:cNvPr>
          <p:cNvSpPr txBox="1">
            <a:spLocks/>
          </p:cNvSpPr>
          <p:nvPr/>
        </p:nvSpPr>
        <p:spPr>
          <a:xfrm>
            <a:off x="6257799" y="2754996"/>
            <a:ext cx="1542480"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complete</a:t>
            </a:r>
            <a:endParaRPr lang="en-US" sz="2400" dirty="0">
              <a:solidFill>
                <a:schemeClr val="bg1"/>
              </a:solidFill>
            </a:endParaRPr>
          </a:p>
        </p:txBody>
      </p:sp>
      <p:sp>
        <p:nvSpPr>
          <p:cNvPr id="24" name="Title 1">
            <a:extLst>
              <a:ext uri="{FF2B5EF4-FFF2-40B4-BE49-F238E27FC236}">
                <a16:creationId xmlns:a16="http://schemas.microsoft.com/office/drawing/2014/main" id="{97E22656-7162-19AE-9229-EE3D96C59487}"/>
              </a:ext>
            </a:extLst>
          </p:cNvPr>
          <p:cNvSpPr txBox="1">
            <a:spLocks/>
          </p:cNvSpPr>
          <p:nvPr/>
        </p:nvSpPr>
        <p:spPr>
          <a:xfrm>
            <a:off x="8617169" y="2760411"/>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25" name="Title 1">
            <a:extLst>
              <a:ext uri="{FF2B5EF4-FFF2-40B4-BE49-F238E27FC236}">
                <a16:creationId xmlns:a16="http://schemas.microsoft.com/office/drawing/2014/main" id="{F520761F-0AAA-811F-1FB7-8A692BA57167}"/>
              </a:ext>
            </a:extLst>
          </p:cNvPr>
          <p:cNvSpPr txBox="1">
            <a:spLocks/>
          </p:cNvSpPr>
          <p:nvPr/>
        </p:nvSpPr>
        <p:spPr>
          <a:xfrm>
            <a:off x="10268556" y="2754996"/>
            <a:ext cx="1794794"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completion</a:t>
            </a:r>
            <a:endParaRPr lang="en-US" sz="2400" dirty="0">
              <a:solidFill>
                <a:schemeClr val="bg1"/>
              </a:solidFill>
            </a:endParaRPr>
          </a:p>
        </p:txBody>
      </p:sp>
      <p:sp>
        <p:nvSpPr>
          <p:cNvPr id="26" name="Title 1">
            <a:extLst>
              <a:ext uri="{FF2B5EF4-FFF2-40B4-BE49-F238E27FC236}">
                <a16:creationId xmlns:a16="http://schemas.microsoft.com/office/drawing/2014/main" id="{263B07FA-573C-8A62-0C25-CE028467FD90}"/>
              </a:ext>
            </a:extLst>
          </p:cNvPr>
          <p:cNvSpPr txBox="1">
            <a:spLocks/>
          </p:cNvSpPr>
          <p:nvPr/>
        </p:nvSpPr>
        <p:spPr>
          <a:xfrm>
            <a:off x="7948130" y="2878807"/>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7" name="Title 1">
            <a:extLst>
              <a:ext uri="{FF2B5EF4-FFF2-40B4-BE49-F238E27FC236}">
                <a16:creationId xmlns:a16="http://schemas.microsoft.com/office/drawing/2014/main" id="{EB8E50FB-4AC8-46CF-D820-8BB449182311}"/>
              </a:ext>
            </a:extLst>
          </p:cNvPr>
          <p:cNvSpPr txBox="1">
            <a:spLocks/>
          </p:cNvSpPr>
          <p:nvPr/>
        </p:nvSpPr>
        <p:spPr>
          <a:xfrm>
            <a:off x="9687882" y="3003583"/>
            <a:ext cx="443420" cy="341903"/>
          </a:xfrm>
          <a:prstGeom prst="roundRect">
            <a:avLst>
              <a:gd name="adj" fmla="val 11933"/>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8" name="Title 1">
            <a:extLst>
              <a:ext uri="{FF2B5EF4-FFF2-40B4-BE49-F238E27FC236}">
                <a16:creationId xmlns:a16="http://schemas.microsoft.com/office/drawing/2014/main" id="{C0694F4A-BDE7-330A-A31B-35A6B7BA031C}"/>
              </a:ext>
            </a:extLst>
          </p:cNvPr>
          <p:cNvSpPr txBox="1">
            <a:spLocks/>
          </p:cNvSpPr>
          <p:nvPr/>
        </p:nvSpPr>
        <p:spPr>
          <a:xfrm>
            <a:off x="6257799" y="3621045"/>
            <a:ext cx="1542480"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dictate</a:t>
            </a:r>
            <a:endParaRPr lang="en-US" sz="2400" dirty="0">
              <a:solidFill>
                <a:schemeClr val="bg1"/>
              </a:solidFill>
            </a:endParaRPr>
          </a:p>
        </p:txBody>
      </p:sp>
      <p:sp>
        <p:nvSpPr>
          <p:cNvPr id="29" name="Title 1">
            <a:extLst>
              <a:ext uri="{FF2B5EF4-FFF2-40B4-BE49-F238E27FC236}">
                <a16:creationId xmlns:a16="http://schemas.microsoft.com/office/drawing/2014/main" id="{9FC72EB0-4FB9-53A0-C199-C05CA4D6CD63}"/>
              </a:ext>
            </a:extLst>
          </p:cNvPr>
          <p:cNvSpPr txBox="1">
            <a:spLocks/>
          </p:cNvSpPr>
          <p:nvPr/>
        </p:nvSpPr>
        <p:spPr>
          <a:xfrm>
            <a:off x="8617169" y="3626460"/>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30" name="Title 1">
            <a:extLst>
              <a:ext uri="{FF2B5EF4-FFF2-40B4-BE49-F238E27FC236}">
                <a16:creationId xmlns:a16="http://schemas.microsoft.com/office/drawing/2014/main" id="{0C099763-5C56-9534-4774-BD790C59A4CF}"/>
              </a:ext>
            </a:extLst>
          </p:cNvPr>
          <p:cNvSpPr txBox="1">
            <a:spLocks/>
          </p:cNvSpPr>
          <p:nvPr/>
        </p:nvSpPr>
        <p:spPr>
          <a:xfrm>
            <a:off x="10268556" y="3621045"/>
            <a:ext cx="1794794"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dictation</a:t>
            </a:r>
            <a:endParaRPr lang="en-US" sz="2400" dirty="0">
              <a:solidFill>
                <a:schemeClr val="bg1"/>
              </a:solidFill>
            </a:endParaRPr>
          </a:p>
        </p:txBody>
      </p:sp>
      <p:sp>
        <p:nvSpPr>
          <p:cNvPr id="31" name="Title 1">
            <a:extLst>
              <a:ext uri="{FF2B5EF4-FFF2-40B4-BE49-F238E27FC236}">
                <a16:creationId xmlns:a16="http://schemas.microsoft.com/office/drawing/2014/main" id="{542429D5-5FD8-CC56-79AC-9C5AE22777CA}"/>
              </a:ext>
            </a:extLst>
          </p:cNvPr>
          <p:cNvSpPr txBox="1">
            <a:spLocks/>
          </p:cNvSpPr>
          <p:nvPr/>
        </p:nvSpPr>
        <p:spPr>
          <a:xfrm>
            <a:off x="7948130" y="3744856"/>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2" name="Title 1">
            <a:extLst>
              <a:ext uri="{FF2B5EF4-FFF2-40B4-BE49-F238E27FC236}">
                <a16:creationId xmlns:a16="http://schemas.microsoft.com/office/drawing/2014/main" id="{20AB5BEB-B8EA-4523-F16A-8DA95AEEE55F}"/>
              </a:ext>
            </a:extLst>
          </p:cNvPr>
          <p:cNvSpPr txBox="1">
            <a:spLocks/>
          </p:cNvSpPr>
          <p:nvPr/>
        </p:nvSpPr>
        <p:spPr>
          <a:xfrm>
            <a:off x="9687882" y="3869632"/>
            <a:ext cx="443420" cy="341903"/>
          </a:xfrm>
          <a:prstGeom prst="roundRect">
            <a:avLst>
              <a:gd name="adj" fmla="val 11933"/>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3" name="Title 1">
            <a:extLst>
              <a:ext uri="{FF2B5EF4-FFF2-40B4-BE49-F238E27FC236}">
                <a16:creationId xmlns:a16="http://schemas.microsoft.com/office/drawing/2014/main" id="{88490F95-81FF-73A4-DE14-245595869CC5}"/>
              </a:ext>
            </a:extLst>
          </p:cNvPr>
          <p:cNvSpPr txBox="1">
            <a:spLocks/>
          </p:cNvSpPr>
          <p:nvPr/>
        </p:nvSpPr>
        <p:spPr>
          <a:xfrm>
            <a:off x="6257798" y="4509482"/>
            <a:ext cx="1542480"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hesitate</a:t>
            </a:r>
            <a:endParaRPr lang="en-US" sz="2400" dirty="0">
              <a:solidFill>
                <a:schemeClr val="bg1"/>
              </a:solidFill>
            </a:endParaRPr>
          </a:p>
        </p:txBody>
      </p:sp>
      <p:sp>
        <p:nvSpPr>
          <p:cNvPr id="34" name="Title 1">
            <a:extLst>
              <a:ext uri="{FF2B5EF4-FFF2-40B4-BE49-F238E27FC236}">
                <a16:creationId xmlns:a16="http://schemas.microsoft.com/office/drawing/2014/main" id="{B444CDEE-08DE-3098-00A6-710685DC96FE}"/>
              </a:ext>
            </a:extLst>
          </p:cNvPr>
          <p:cNvSpPr txBox="1">
            <a:spLocks/>
          </p:cNvSpPr>
          <p:nvPr/>
        </p:nvSpPr>
        <p:spPr>
          <a:xfrm>
            <a:off x="8617168" y="4514897"/>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35" name="Title 1">
            <a:extLst>
              <a:ext uri="{FF2B5EF4-FFF2-40B4-BE49-F238E27FC236}">
                <a16:creationId xmlns:a16="http://schemas.microsoft.com/office/drawing/2014/main" id="{71EEF7F3-E26A-8886-A677-375FCD8AD848}"/>
              </a:ext>
            </a:extLst>
          </p:cNvPr>
          <p:cNvSpPr txBox="1">
            <a:spLocks/>
          </p:cNvSpPr>
          <p:nvPr/>
        </p:nvSpPr>
        <p:spPr>
          <a:xfrm>
            <a:off x="10268555" y="4509482"/>
            <a:ext cx="1794794"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hesitation</a:t>
            </a:r>
            <a:endParaRPr lang="en-US" sz="2400" dirty="0">
              <a:solidFill>
                <a:schemeClr val="bg1"/>
              </a:solidFill>
            </a:endParaRPr>
          </a:p>
        </p:txBody>
      </p:sp>
      <p:sp>
        <p:nvSpPr>
          <p:cNvPr id="36" name="Title 1">
            <a:extLst>
              <a:ext uri="{FF2B5EF4-FFF2-40B4-BE49-F238E27FC236}">
                <a16:creationId xmlns:a16="http://schemas.microsoft.com/office/drawing/2014/main" id="{2CF1F11D-7D80-6E7E-D912-2A86D35F1AC6}"/>
              </a:ext>
            </a:extLst>
          </p:cNvPr>
          <p:cNvSpPr txBox="1">
            <a:spLocks/>
          </p:cNvSpPr>
          <p:nvPr/>
        </p:nvSpPr>
        <p:spPr>
          <a:xfrm>
            <a:off x="7948129" y="4633293"/>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7" name="Title 1">
            <a:extLst>
              <a:ext uri="{FF2B5EF4-FFF2-40B4-BE49-F238E27FC236}">
                <a16:creationId xmlns:a16="http://schemas.microsoft.com/office/drawing/2014/main" id="{78CFE8BD-9E25-2F69-8FEE-C5B4F0F0DDA0}"/>
              </a:ext>
            </a:extLst>
          </p:cNvPr>
          <p:cNvSpPr txBox="1">
            <a:spLocks/>
          </p:cNvSpPr>
          <p:nvPr/>
        </p:nvSpPr>
        <p:spPr>
          <a:xfrm>
            <a:off x="9687881" y="4758069"/>
            <a:ext cx="443420" cy="341903"/>
          </a:xfrm>
          <a:prstGeom prst="roundRect">
            <a:avLst>
              <a:gd name="adj" fmla="val 11933"/>
            </a:avLst>
          </a:prstGeom>
          <a:solidFill>
            <a:srgbClr val="00B05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Tree>
    <p:extLst>
      <p:ext uri="{BB962C8B-B14F-4D97-AF65-F5344CB8AC3E}">
        <p14:creationId xmlns:p14="http://schemas.microsoft.com/office/powerpoint/2010/main" val="1756335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500"/>
                                        <p:tgtEl>
                                          <p:spTgt spid="2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500"/>
                                        <p:tgtEl>
                                          <p:spTgt spid="25"/>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500"/>
                                        <p:tgtEl>
                                          <p:spTgt spid="3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childTnLst>
                                </p:cTn>
                              </p:par>
                            </p:childTnLst>
                          </p:cTn>
                        </p:par>
                        <p:par>
                          <p:cTn id="105" fill="hold">
                            <p:stCondLst>
                              <p:cond delay="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4"/>
                                        </p:tgtEl>
                                        <p:attrNameLst>
                                          <p:attrName>style.visibility</p:attrName>
                                        </p:attrNameLst>
                                      </p:cBhvr>
                                      <p:to>
                                        <p:strVal val="visible"/>
                                      </p:to>
                                    </p:set>
                                    <p:animEffect transition="in" filter="fade">
                                      <p:cBhvr>
                                        <p:cTn id="114" dur="500"/>
                                        <p:tgtEl>
                                          <p:spTgt spid="34"/>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fade">
                                      <p:cBhvr>
                                        <p:cTn id="119" dur="500"/>
                                        <p:tgtEl>
                                          <p:spTgt spid="37"/>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DBFBFF74-63E1-F8D2-15FA-000F0A963D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2" name="Title 1">
            <a:extLst>
              <a:ext uri="{FF2B5EF4-FFF2-40B4-BE49-F238E27FC236}">
                <a16:creationId xmlns:a16="http://schemas.microsoft.com/office/drawing/2014/main" id="{DF53C1B1-E518-D98E-F89A-3620D340840F}"/>
              </a:ext>
            </a:extLst>
          </p:cNvPr>
          <p:cNvSpPr>
            <a:spLocks noGrp="1"/>
          </p:cNvSpPr>
          <p:nvPr>
            <p:ph type="title"/>
          </p:nvPr>
        </p:nvSpPr>
        <p:spPr>
          <a:xfrm>
            <a:off x="628648" y="342266"/>
            <a:ext cx="10641863" cy="857964"/>
          </a:xfrm>
          <a:prstGeom prst="roundRect">
            <a:avLst/>
          </a:prstGeom>
          <a:solidFill>
            <a:srgbClr val="7030A0"/>
          </a:solidFill>
        </p:spPr>
        <p:txBody>
          <a:bodyPr>
            <a:noAutofit/>
          </a:bodyPr>
          <a:lstStyle/>
          <a:p>
            <a:pPr algn="ctr"/>
            <a:r>
              <a:rPr lang="en-US" sz="3600" dirty="0">
                <a:solidFill>
                  <a:schemeClr val="bg1"/>
                </a:solidFill>
              </a:rPr>
              <a:t>Exceptions</a:t>
            </a:r>
          </a:p>
        </p:txBody>
      </p:sp>
      <p:sp>
        <p:nvSpPr>
          <p:cNvPr id="7" name="TextBox 6">
            <a:extLst>
              <a:ext uri="{FF2B5EF4-FFF2-40B4-BE49-F238E27FC236}">
                <a16:creationId xmlns:a16="http://schemas.microsoft.com/office/drawing/2014/main" id="{0F00025A-3E39-E5E1-D4C8-8B8B50D0B7BF}"/>
              </a:ext>
            </a:extLst>
          </p:cNvPr>
          <p:cNvSpPr txBox="1"/>
          <p:nvPr/>
        </p:nvSpPr>
        <p:spPr>
          <a:xfrm>
            <a:off x="1258230" y="3314573"/>
            <a:ext cx="9133367" cy="510778"/>
          </a:xfrm>
          <a:prstGeom prst="roundRect">
            <a:avLst/>
          </a:prstGeom>
          <a:solidFill>
            <a:srgbClr val="EF8023"/>
          </a:solidFill>
        </p:spPr>
        <p:txBody>
          <a:bodyPr wrap="square">
            <a:spAutoFit/>
          </a:bodyPr>
          <a:lstStyle/>
          <a:p>
            <a:pPr algn="ctr"/>
            <a:r>
              <a:rPr lang="en-US" sz="2400" dirty="0">
                <a:solidFill>
                  <a:schemeClr val="bg1"/>
                </a:solidFill>
                <a:latin typeface="Andika" panose="02000000000000000000" pitchFamily="2" charset="0"/>
              </a:rPr>
              <a:t>CHALLENGE:  Can you spot the changes?</a:t>
            </a:r>
            <a:endParaRPr lang="en-US" sz="2400" dirty="0">
              <a:solidFill>
                <a:schemeClr val="bg1"/>
              </a:solidFill>
            </a:endParaRPr>
          </a:p>
        </p:txBody>
      </p:sp>
      <p:cxnSp>
        <p:nvCxnSpPr>
          <p:cNvPr id="9" name="Straight Arrow Connector 8">
            <a:extLst>
              <a:ext uri="{FF2B5EF4-FFF2-40B4-BE49-F238E27FC236}">
                <a16:creationId xmlns:a16="http://schemas.microsoft.com/office/drawing/2014/main" id="{0013CE71-1071-DB74-F60A-D10CC1C259C0}"/>
              </a:ext>
            </a:extLst>
          </p:cNvPr>
          <p:cNvCxnSpPr/>
          <p:nvPr/>
        </p:nvCxnSpPr>
        <p:spPr>
          <a:xfrm>
            <a:off x="4914900" y="2754630"/>
            <a:ext cx="10515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 name="Title 1">
            <a:extLst>
              <a:ext uri="{FF2B5EF4-FFF2-40B4-BE49-F238E27FC236}">
                <a16:creationId xmlns:a16="http://schemas.microsoft.com/office/drawing/2014/main" id="{59D1C5F2-64E9-639F-BDE2-381873D67AB3}"/>
              </a:ext>
            </a:extLst>
          </p:cNvPr>
          <p:cNvSpPr txBox="1">
            <a:spLocks/>
          </p:cNvSpPr>
          <p:nvPr/>
        </p:nvSpPr>
        <p:spPr>
          <a:xfrm>
            <a:off x="2493169" y="1466106"/>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pronounce</a:t>
            </a:r>
            <a:endParaRPr lang="en-US" sz="2400" dirty="0">
              <a:solidFill>
                <a:schemeClr val="bg1"/>
              </a:solidFill>
            </a:endParaRPr>
          </a:p>
        </p:txBody>
      </p:sp>
      <p:sp>
        <p:nvSpPr>
          <p:cNvPr id="6" name="Title 1">
            <a:extLst>
              <a:ext uri="{FF2B5EF4-FFF2-40B4-BE49-F238E27FC236}">
                <a16:creationId xmlns:a16="http://schemas.microsoft.com/office/drawing/2014/main" id="{946FCF66-5886-5BF8-DA00-E6FBFED1052C}"/>
              </a:ext>
            </a:extLst>
          </p:cNvPr>
          <p:cNvSpPr txBox="1">
            <a:spLocks/>
          </p:cNvSpPr>
          <p:nvPr/>
        </p:nvSpPr>
        <p:spPr>
          <a:xfrm>
            <a:off x="5331016" y="1466106"/>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8" name="Title 1">
            <a:extLst>
              <a:ext uri="{FF2B5EF4-FFF2-40B4-BE49-F238E27FC236}">
                <a16:creationId xmlns:a16="http://schemas.microsoft.com/office/drawing/2014/main" id="{30501D03-6C11-6CEE-BB84-18E72E8BC75D}"/>
              </a:ext>
            </a:extLst>
          </p:cNvPr>
          <p:cNvSpPr txBox="1">
            <a:spLocks/>
          </p:cNvSpPr>
          <p:nvPr/>
        </p:nvSpPr>
        <p:spPr>
          <a:xfrm>
            <a:off x="7350372" y="1466106"/>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pronunciation</a:t>
            </a:r>
            <a:endParaRPr lang="en-US" sz="2400" dirty="0">
              <a:solidFill>
                <a:schemeClr val="bg1"/>
              </a:solidFill>
            </a:endParaRPr>
          </a:p>
        </p:txBody>
      </p:sp>
      <p:sp>
        <p:nvSpPr>
          <p:cNvPr id="10" name="Title 1">
            <a:extLst>
              <a:ext uri="{FF2B5EF4-FFF2-40B4-BE49-F238E27FC236}">
                <a16:creationId xmlns:a16="http://schemas.microsoft.com/office/drawing/2014/main" id="{B276C2A7-0D9A-D0B4-A109-14031FAC3091}"/>
              </a:ext>
            </a:extLst>
          </p:cNvPr>
          <p:cNvSpPr txBox="1">
            <a:spLocks/>
          </p:cNvSpPr>
          <p:nvPr/>
        </p:nvSpPr>
        <p:spPr>
          <a:xfrm>
            <a:off x="4515759" y="1577200"/>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2" name="Title 1">
            <a:extLst>
              <a:ext uri="{FF2B5EF4-FFF2-40B4-BE49-F238E27FC236}">
                <a16:creationId xmlns:a16="http://schemas.microsoft.com/office/drawing/2014/main" id="{44D0EEA4-4A75-B57B-29D3-89093A366107}"/>
              </a:ext>
            </a:extLst>
          </p:cNvPr>
          <p:cNvSpPr txBox="1">
            <a:spLocks/>
          </p:cNvSpPr>
          <p:nvPr/>
        </p:nvSpPr>
        <p:spPr>
          <a:xfrm>
            <a:off x="6612882" y="1659446"/>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18" name="Title 1">
            <a:extLst>
              <a:ext uri="{FF2B5EF4-FFF2-40B4-BE49-F238E27FC236}">
                <a16:creationId xmlns:a16="http://schemas.microsoft.com/office/drawing/2014/main" id="{53B0EB31-6C39-F0A5-E0C1-51C4C299C433}"/>
              </a:ext>
            </a:extLst>
          </p:cNvPr>
          <p:cNvSpPr txBox="1">
            <a:spLocks/>
          </p:cNvSpPr>
          <p:nvPr/>
        </p:nvSpPr>
        <p:spPr>
          <a:xfrm>
            <a:off x="2493169" y="2386826"/>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explain</a:t>
            </a:r>
            <a:endParaRPr lang="en-US" sz="2400" dirty="0">
              <a:solidFill>
                <a:schemeClr val="bg1"/>
              </a:solidFill>
            </a:endParaRPr>
          </a:p>
        </p:txBody>
      </p:sp>
      <p:sp>
        <p:nvSpPr>
          <p:cNvPr id="19" name="Title 1">
            <a:extLst>
              <a:ext uri="{FF2B5EF4-FFF2-40B4-BE49-F238E27FC236}">
                <a16:creationId xmlns:a16="http://schemas.microsoft.com/office/drawing/2014/main" id="{A3ED3FC0-1E50-0506-AD13-ED194948A413}"/>
              </a:ext>
            </a:extLst>
          </p:cNvPr>
          <p:cNvSpPr txBox="1">
            <a:spLocks/>
          </p:cNvSpPr>
          <p:nvPr/>
        </p:nvSpPr>
        <p:spPr>
          <a:xfrm>
            <a:off x="5331016" y="2386826"/>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20" name="Title 1">
            <a:extLst>
              <a:ext uri="{FF2B5EF4-FFF2-40B4-BE49-F238E27FC236}">
                <a16:creationId xmlns:a16="http://schemas.microsoft.com/office/drawing/2014/main" id="{2EE5E194-0C65-AFAC-3780-F08554F0B04E}"/>
              </a:ext>
            </a:extLst>
          </p:cNvPr>
          <p:cNvSpPr txBox="1">
            <a:spLocks/>
          </p:cNvSpPr>
          <p:nvPr/>
        </p:nvSpPr>
        <p:spPr>
          <a:xfrm>
            <a:off x="7350372" y="2386826"/>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explanation</a:t>
            </a:r>
            <a:endParaRPr lang="en-US" sz="2400" dirty="0">
              <a:solidFill>
                <a:schemeClr val="bg1"/>
              </a:solidFill>
            </a:endParaRPr>
          </a:p>
        </p:txBody>
      </p:sp>
      <p:sp>
        <p:nvSpPr>
          <p:cNvPr id="21" name="Title 1">
            <a:extLst>
              <a:ext uri="{FF2B5EF4-FFF2-40B4-BE49-F238E27FC236}">
                <a16:creationId xmlns:a16="http://schemas.microsoft.com/office/drawing/2014/main" id="{03F2C5D5-3926-127C-D78F-5797B064F739}"/>
              </a:ext>
            </a:extLst>
          </p:cNvPr>
          <p:cNvSpPr txBox="1">
            <a:spLocks/>
          </p:cNvSpPr>
          <p:nvPr/>
        </p:nvSpPr>
        <p:spPr>
          <a:xfrm>
            <a:off x="4515759" y="2497920"/>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2" name="Title 1">
            <a:extLst>
              <a:ext uri="{FF2B5EF4-FFF2-40B4-BE49-F238E27FC236}">
                <a16:creationId xmlns:a16="http://schemas.microsoft.com/office/drawing/2014/main" id="{C6D34C33-E667-5C63-783F-E1AC84CC7A37}"/>
              </a:ext>
            </a:extLst>
          </p:cNvPr>
          <p:cNvSpPr txBox="1">
            <a:spLocks/>
          </p:cNvSpPr>
          <p:nvPr/>
        </p:nvSpPr>
        <p:spPr>
          <a:xfrm>
            <a:off x="6612882" y="2580166"/>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28" name="TextBox 27">
            <a:extLst>
              <a:ext uri="{FF2B5EF4-FFF2-40B4-BE49-F238E27FC236}">
                <a16:creationId xmlns:a16="http://schemas.microsoft.com/office/drawing/2014/main" id="{599D2EDB-A84D-1999-145E-8795B2B125FE}"/>
              </a:ext>
            </a:extLst>
          </p:cNvPr>
          <p:cNvSpPr txBox="1"/>
          <p:nvPr/>
        </p:nvSpPr>
        <p:spPr>
          <a:xfrm>
            <a:off x="1258229" y="4317539"/>
            <a:ext cx="9133367" cy="510778"/>
          </a:xfrm>
          <a:prstGeom prst="roundRect">
            <a:avLst/>
          </a:prstGeom>
          <a:solidFill>
            <a:srgbClr val="00B0F0"/>
          </a:solidFill>
        </p:spPr>
        <p:txBody>
          <a:bodyPr wrap="square">
            <a:spAutoFit/>
          </a:bodyPr>
          <a:lstStyle/>
          <a:p>
            <a:pPr algn="ctr"/>
            <a:r>
              <a:rPr lang="en-US" sz="2400" dirty="0">
                <a:solidFill>
                  <a:schemeClr val="bg1"/>
                </a:solidFill>
                <a:latin typeface="Andika" panose="02000000000000000000" pitchFamily="2" charset="0"/>
              </a:rPr>
              <a:t>HINT: Sometimes the </a:t>
            </a:r>
            <a:r>
              <a:rPr lang="en-US" sz="2400" b="1" u="sng" dirty="0">
                <a:solidFill>
                  <a:schemeClr val="bg1"/>
                </a:solidFill>
                <a:latin typeface="Andika" panose="02000000000000000000" pitchFamily="2" charset="0"/>
              </a:rPr>
              <a:t>root word</a:t>
            </a:r>
            <a:r>
              <a:rPr lang="en-US" sz="2400" b="1" dirty="0">
                <a:solidFill>
                  <a:schemeClr val="bg1"/>
                </a:solidFill>
                <a:latin typeface="Andika" panose="02000000000000000000" pitchFamily="2" charset="0"/>
              </a:rPr>
              <a:t> </a:t>
            </a:r>
            <a:r>
              <a:rPr lang="en-US" sz="2400" dirty="0">
                <a:solidFill>
                  <a:schemeClr val="bg1"/>
                </a:solidFill>
                <a:latin typeface="Andika" panose="02000000000000000000" pitchFamily="2" charset="0"/>
              </a:rPr>
              <a:t>changes.</a:t>
            </a:r>
            <a:endParaRPr lang="en-US" sz="2400" dirty="0">
              <a:solidFill>
                <a:schemeClr val="bg1"/>
              </a:solidFill>
            </a:endParaRPr>
          </a:p>
        </p:txBody>
      </p:sp>
      <p:cxnSp>
        <p:nvCxnSpPr>
          <p:cNvPr id="29" name="Straight Arrow Connector 28">
            <a:extLst>
              <a:ext uri="{FF2B5EF4-FFF2-40B4-BE49-F238E27FC236}">
                <a16:creationId xmlns:a16="http://schemas.microsoft.com/office/drawing/2014/main" id="{DCC77D60-B7F7-0D8E-F459-9D3EB5DFBA1C}"/>
              </a:ext>
            </a:extLst>
          </p:cNvPr>
          <p:cNvCxnSpPr/>
          <p:nvPr/>
        </p:nvCxnSpPr>
        <p:spPr>
          <a:xfrm>
            <a:off x="4914900" y="6376441"/>
            <a:ext cx="10515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Title 1">
            <a:extLst>
              <a:ext uri="{FF2B5EF4-FFF2-40B4-BE49-F238E27FC236}">
                <a16:creationId xmlns:a16="http://schemas.microsoft.com/office/drawing/2014/main" id="{564D28E9-01BB-BABE-8A40-B9A3310C5636}"/>
              </a:ext>
            </a:extLst>
          </p:cNvPr>
          <p:cNvSpPr txBox="1">
            <a:spLocks/>
          </p:cNvSpPr>
          <p:nvPr/>
        </p:nvSpPr>
        <p:spPr>
          <a:xfrm>
            <a:off x="2493169" y="5087917"/>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pronounce</a:t>
            </a:r>
            <a:endParaRPr lang="en-US" sz="2400" dirty="0">
              <a:solidFill>
                <a:schemeClr val="bg1"/>
              </a:solidFill>
            </a:endParaRPr>
          </a:p>
        </p:txBody>
      </p:sp>
      <p:sp>
        <p:nvSpPr>
          <p:cNvPr id="31" name="Title 1">
            <a:extLst>
              <a:ext uri="{FF2B5EF4-FFF2-40B4-BE49-F238E27FC236}">
                <a16:creationId xmlns:a16="http://schemas.microsoft.com/office/drawing/2014/main" id="{26809FA3-8F43-29E5-63A7-7CA56EA15109}"/>
              </a:ext>
            </a:extLst>
          </p:cNvPr>
          <p:cNvSpPr txBox="1">
            <a:spLocks/>
          </p:cNvSpPr>
          <p:nvPr/>
        </p:nvSpPr>
        <p:spPr>
          <a:xfrm>
            <a:off x="5331016" y="5087917"/>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32" name="Title 1">
            <a:extLst>
              <a:ext uri="{FF2B5EF4-FFF2-40B4-BE49-F238E27FC236}">
                <a16:creationId xmlns:a16="http://schemas.microsoft.com/office/drawing/2014/main" id="{6CF4C492-D10E-CE9D-1476-A3640F628BC7}"/>
              </a:ext>
            </a:extLst>
          </p:cNvPr>
          <p:cNvSpPr txBox="1">
            <a:spLocks/>
          </p:cNvSpPr>
          <p:nvPr/>
        </p:nvSpPr>
        <p:spPr>
          <a:xfrm>
            <a:off x="7350372" y="5087917"/>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pronunciation</a:t>
            </a:r>
            <a:endParaRPr lang="en-US" sz="2400" dirty="0">
              <a:solidFill>
                <a:schemeClr val="bg1"/>
              </a:solidFill>
            </a:endParaRPr>
          </a:p>
        </p:txBody>
      </p:sp>
      <p:sp>
        <p:nvSpPr>
          <p:cNvPr id="33" name="Title 1">
            <a:extLst>
              <a:ext uri="{FF2B5EF4-FFF2-40B4-BE49-F238E27FC236}">
                <a16:creationId xmlns:a16="http://schemas.microsoft.com/office/drawing/2014/main" id="{D18CA93A-3600-6BFF-840E-3799FC8DF029}"/>
              </a:ext>
            </a:extLst>
          </p:cNvPr>
          <p:cNvSpPr txBox="1">
            <a:spLocks/>
          </p:cNvSpPr>
          <p:nvPr/>
        </p:nvSpPr>
        <p:spPr>
          <a:xfrm>
            <a:off x="4515759" y="5199011"/>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4" name="Title 1">
            <a:extLst>
              <a:ext uri="{FF2B5EF4-FFF2-40B4-BE49-F238E27FC236}">
                <a16:creationId xmlns:a16="http://schemas.microsoft.com/office/drawing/2014/main" id="{49BFC871-F107-6CC2-8F4A-78150AF4E3D5}"/>
              </a:ext>
            </a:extLst>
          </p:cNvPr>
          <p:cNvSpPr txBox="1">
            <a:spLocks/>
          </p:cNvSpPr>
          <p:nvPr/>
        </p:nvSpPr>
        <p:spPr>
          <a:xfrm>
            <a:off x="6612882" y="5281257"/>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5" name="Title 1">
            <a:extLst>
              <a:ext uri="{FF2B5EF4-FFF2-40B4-BE49-F238E27FC236}">
                <a16:creationId xmlns:a16="http://schemas.microsoft.com/office/drawing/2014/main" id="{B7EDDA5C-A9DC-7371-0562-4EF974C346FD}"/>
              </a:ext>
            </a:extLst>
          </p:cNvPr>
          <p:cNvSpPr txBox="1">
            <a:spLocks/>
          </p:cNvSpPr>
          <p:nvPr/>
        </p:nvSpPr>
        <p:spPr>
          <a:xfrm>
            <a:off x="2493169" y="6008637"/>
            <a:ext cx="1728522"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explain</a:t>
            </a:r>
            <a:endParaRPr lang="en-US" sz="2400" dirty="0">
              <a:solidFill>
                <a:schemeClr val="bg1"/>
              </a:solidFill>
            </a:endParaRPr>
          </a:p>
        </p:txBody>
      </p:sp>
      <p:sp>
        <p:nvSpPr>
          <p:cNvPr id="36" name="Title 1">
            <a:extLst>
              <a:ext uri="{FF2B5EF4-FFF2-40B4-BE49-F238E27FC236}">
                <a16:creationId xmlns:a16="http://schemas.microsoft.com/office/drawing/2014/main" id="{023D2C15-2333-2002-FB7A-F97CD21DA370}"/>
              </a:ext>
            </a:extLst>
          </p:cNvPr>
          <p:cNvSpPr txBox="1">
            <a:spLocks/>
          </p:cNvSpPr>
          <p:nvPr/>
        </p:nvSpPr>
        <p:spPr>
          <a:xfrm>
            <a:off x="5331016" y="6008637"/>
            <a:ext cx="987797" cy="728582"/>
          </a:xfrm>
          <a:prstGeom prst="roundRect">
            <a:avLst>
              <a:gd name="adj" fmla="val 11933"/>
            </a:avLst>
          </a:prstGeom>
          <a:solidFill>
            <a:srgbClr val="7030A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ion</a:t>
            </a:r>
            <a:endParaRPr lang="en-US" sz="2400" dirty="0">
              <a:solidFill>
                <a:schemeClr val="bg1"/>
              </a:solidFill>
            </a:endParaRPr>
          </a:p>
        </p:txBody>
      </p:sp>
      <p:sp>
        <p:nvSpPr>
          <p:cNvPr id="37" name="Title 1">
            <a:extLst>
              <a:ext uri="{FF2B5EF4-FFF2-40B4-BE49-F238E27FC236}">
                <a16:creationId xmlns:a16="http://schemas.microsoft.com/office/drawing/2014/main" id="{CC3720E6-07A3-6454-7703-A21CD850BD07}"/>
              </a:ext>
            </a:extLst>
          </p:cNvPr>
          <p:cNvSpPr txBox="1">
            <a:spLocks/>
          </p:cNvSpPr>
          <p:nvPr/>
        </p:nvSpPr>
        <p:spPr>
          <a:xfrm>
            <a:off x="7350372" y="6008637"/>
            <a:ext cx="2240038" cy="728582"/>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explanation</a:t>
            </a:r>
            <a:endParaRPr lang="en-US" sz="2400" dirty="0">
              <a:solidFill>
                <a:schemeClr val="bg1"/>
              </a:solidFill>
            </a:endParaRPr>
          </a:p>
        </p:txBody>
      </p:sp>
      <p:sp>
        <p:nvSpPr>
          <p:cNvPr id="38" name="Title 1">
            <a:extLst>
              <a:ext uri="{FF2B5EF4-FFF2-40B4-BE49-F238E27FC236}">
                <a16:creationId xmlns:a16="http://schemas.microsoft.com/office/drawing/2014/main" id="{60B9962C-9AF3-FDB9-068F-E77A3CDB97C8}"/>
              </a:ext>
            </a:extLst>
          </p:cNvPr>
          <p:cNvSpPr txBox="1">
            <a:spLocks/>
          </p:cNvSpPr>
          <p:nvPr/>
        </p:nvSpPr>
        <p:spPr>
          <a:xfrm>
            <a:off x="4515759" y="6119731"/>
            <a:ext cx="521188" cy="506395"/>
          </a:xfrm>
          <a:prstGeom prst="roundRect">
            <a:avLst>
              <a:gd name="adj" fmla="val 11933"/>
            </a:avLst>
          </a:prstGeom>
          <a:solidFill>
            <a:srgbClr val="00B050"/>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39" name="Title 1">
            <a:extLst>
              <a:ext uri="{FF2B5EF4-FFF2-40B4-BE49-F238E27FC236}">
                <a16:creationId xmlns:a16="http://schemas.microsoft.com/office/drawing/2014/main" id="{D3A4319E-0C8A-40E4-A4DC-109AEC199D47}"/>
              </a:ext>
            </a:extLst>
          </p:cNvPr>
          <p:cNvSpPr txBox="1">
            <a:spLocks/>
          </p:cNvSpPr>
          <p:nvPr/>
        </p:nvSpPr>
        <p:spPr>
          <a:xfrm>
            <a:off x="6612882" y="6201977"/>
            <a:ext cx="443420" cy="341903"/>
          </a:xfrm>
          <a:prstGeom prst="roundRect">
            <a:avLst>
              <a:gd name="adj" fmla="val 11933"/>
            </a:avLst>
          </a:prstGeom>
          <a:solidFill>
            <a:srgbClr val="00B050"/>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r>
              <a:rPr lang="en-GB" sz="2400" dirty="0">
                <a:solidFill>
                  <a:schemeClr val="bg1"/>
                </a:solidFill>
                <a:latin typeface="Andika" panose="02000000000000000000" pitchFamily="2" charset="0"/>
              </a:rPr>
              <a:t>=</a:t>
            </a:r>
            <a:endParaRPr lang="en-US" sz="2400" dirty="0">
              <a:solidFill>
                <a:schemeClr val="bg1"/>
              </a:solidFill>
            </a:endParaRPr>
          </a:p>
        </p:txBody>
      </p:sp>
      <p:sp>
        <p:nvSpPr>
          <p:cNvPr id="40" name="Arrow: Right 39">
            <a:extLst>
              <a:ext uri="{FF2B5EF4-FFF2-40B4-BE49-F238E27FC236}">
                <a16:creationId xmlns:a16="http://schemas.microsoft.com/office/drawing/2014/main" id="{2FE37DC2-A124-31EF-4469-DF328F722E09}"/>
              </a:ext>
            </a:extLst>
          </p:cNvPr>
          <p:cNvSpPr/>
          <p:nvPr/>
        </p:nvSpPr>
        <p:spPr>
          <a:xfrm rot="16200000">
            <a:off x="3476099" y="6550890"/>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41" name="Arrow: Right 40">
            <a:extLst>
              <a:ext uri="{FF2B5EF4-FFF2-40B4-BE49-F238E27FC236}">
                <a16:creationId xmlns:a16="http://schemas.microsoft.com/office/drawing/2014/main" id="{D05D8AF1-151D-F51D-A029-FF493FB08519}"/>
              </a:ext>
            </a:extLst>
          </p:cNvPr>
          <p:cNvSpPr/>
          <p:nvPr/>
        </p:nvSpPr>
        <p:spPr>
          <a:xfrm rot="16200000">
            <a:off x="8226183" y="6522273"/>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42" name="Arrow: Right 41">
            <a:extLst>
              <a:ext uri="{FF2B5EF4-FFF2-40B4-BE49-F238E27FC236}">
                <a16:creationId xmlns:a16="http://schemas.microsoft.com/office/drawing/2014/main" id="{8A366160-A977-0F15-B62B-B4B68BCDD3E4}"/>
              </a:ext>
            </a:extLst>
          </p:cNvPr>
          <p:cNvSpPr/>
          <p:nvPr/>
        </p:nvSpPr>
        <p:spPr>
          <a:xfrm rot="5400000">
            <a:off x="3176389" y="5021401"/>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43" name="Arrow: Right 42">
            <a:extLst>
              <a:ext uri="{FF2B5EF4-FFF2-40B4-BE49-F238E27FC236}">
                <a16:creationId xmlns:a16="http://schemas.microsoft.com/office/drawing/2014/main" id="{687887B5-609D-DB2C-3DE9-1B63D6B33512}"/>
              </a:ext>
            </a:extLst>
          </p:cNvPr>
          <p:cNvSpPr/>
          <p:nvPr/>
        </p:nvSpPr>
        <p:spPr>
          <a:xfrm rot="5400000">
            <a:off x="7966677" y="4993123"/>
            <a:ext cx="357981" cy="26347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300706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childTnLst>
                          </p:cTn>
                        </p:par>
                        <p:par>
                          <p:cTn id="85" fill="hold">
                            <p:stCondLst>
                              <p:cond delay="500"/>
                            </p:stCondLst>
                            <p:childTnLst>
                              <p:par>
                                <p:cTn id="86" presetID="10" presetClass="entr" presetSubtype="0" fill="hold" nodeType="after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500"/>
                                        <p:tgtEl>
                                          <p:spTgt spid="43"/>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6" grpId="0" animBg="1"/>
      <p:bldP spid="8" grpId="0" animBg="1"/>
      <p:bldP spid="10" grpId="0" animBg="1"/>
      <p:bldP spid="12" grpId="0" animBg="1"/>
      <p:bldP spid="18" grpId="0" animBg="1"/>
      <p:bldP spid="19" grpId="0" animBg="1"/>
      <p:bldP spid="20" grpId="0" animBg="1"/>
      <p:bldP spid="21" grpId="0" animBg="1"/>
      <p:bldP spid="22" grpId="0" animBg="1"/>
      <p:bldP spid="28"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1567</Words>
  <Application>Microsoft Office PowerPoint</Application>
  <PresentationFormat>Widescreen</PresentationFormat>
  <Paragraphs>268</Paragraphs>
  <Slides>27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Andika</vt:lpstr>
      <vt:lpstr>Arial</vt:lpstr>
      <vt:lpstr>Office Theme</vt:lpstr>
      <vt:lpstr> How to Use this PowerPoint</vt:lpstr>
      <vt:lpstr>Scrambler has been scrambling!!!</vt:lpstr>
      <vt:lpstr>Words with endings that sound like /shuhn/ spelt with –tion.</vt:lpstr>
      <vt:lpstr>PowerPoint Presentation</vt:lpstr>
      <vt:lpstr>PowerPoint Presentation</vt:lpstr>
      <vt:lpstr>PowerPoint Presentation</vt:lpstr>
      <vt:lpstr>PowerPoint Presentation</vt:lpstr>
      <vt:lpstr>If the root word (verb) ends with ’-t’, we just add the -ion.</vt:lpstr>
      <vt:lpstr>Exceptions</vt:lpstr>
      <vt:lpstr>Exceptions</vt:lpstr>
      <vt:lpstr>Turn these verbs into nouns!</vt:lpstr>
      <vt:lpstr>Which word fits the blank?  </vt:lpstr>
      <vt:lpstr>Which word fits the blank?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41</cp:revision>
  <dcterms:created xsi:type="dcterms:W3CDTF">2022-05-31T09:42:07Z</dcterms:created>
  <dcterms:modified xsi:type="dcterms:W3CDTF">2025-12-08T17:31:38Z</dcterms:modified>
</cp:coreProperties>
</file>