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1" r:id="rId3"/>
    <p:sldId id="274" r:id="rId4"/>
    <p:sldId id="301" r:id="rId5"/>
    <p:sldId id="333" r:id="rId6"/>
    <p:sldId id="321" r:id="rId7"/>
    <p:sldId id="294" r:id="rId8"/>
    <p:sldId id="324" r:id="rId9"/>
    <p:sldId id="332" r:id="rId10"/>
    <p:sldId id="365" r:id="rId11"/>
    <p:sldId id="374" r:id="rId12"/>
    <p:sldId id="360" r:id="rId13"/>
    <p:sldId id="363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4C8794-08E3-42C3-A1F2-7CE953B523ED}" v="3" dt="2025-12-08T17:43:57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5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43:58.906" v="4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36:22.779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36:22.779" v="2"/>
          <ac:spMkLst>
            <pc:docMk/>
            <pc:sldMk cId="0" sldId="277"/>
            <ac:spMk id="2" creationId="{9CD08E8E-72BB-103E-29B7-9066FC0CE555}"/>
          </ac:spMkLst>
        </pc:spChg>
      </pc:sldChg>
      <pc:sldChg chg="del">
        <pc:chgData name="Glen Jones" userId="e846aaca-4b24-4b13-b0d0-f2308e16b284" providerId="ADAL" clId="{ED47ACC3-9597-4D89-A1DC-43CF280EF274}" dt="2025-12-08T17:35:11.84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43:57.577" v="3"/>
        <pc:sldMkLst>
          <pc:docMk/>
          <pc:sldMk cId="1586883921" sldId="390"/>
        </pc:sldMkLst>
      </pc:sldChg>
      <pc:sldChg chg="add del">
        <pc:chgData name="Glen Jones" userId="e846aaca-4b24-4b13-b0d0-f2308e16b284" providerId="ADAL" clId="{ED47ACC3-9597-4D89-A1DC-43CF280EF274}" dt="2025-12-08T17:43:58.906" v="4" actId="47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58688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planet's ever-changing terrain made for an enjoyible and unpredictible journey.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58510" y="3828708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a relible companion, understood Emile's moods and preferences, making their journey both understandible and reasonible.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10432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planet's ever-changing terrain made for an enjoy</a:t>
            </a:r>
            <a:r>
              <a:rPr lang="en-GB" sz="3600" u="sng" dirty="0">
                <a:solidFill>
                  <a:srgbClr val="FF000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 and unpredict</a:t>
            </a:r>
            <a:r>
              <a:rPr lang="en-GB" sz="3600" u="sng" dirty="0">
                <a:solidFill>
                  <a:srgbClr val="FF000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 journey.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642848" y="3833997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Aimee, being </a:t>
            </a:r>
            <a:r>
              <a:rPr lang="en-GB" sz="3600">
                <a:solidFill>
                  <a:schemeClr val="bg1"/>
                </a:solidFill>
              </a:rPr>
              <a:t>a reli</a:t>
            </a:r>
            <a:r>
              <a:rPr lang="en-GB" sz="3600" u="sng">
                <a:solidFill>
                  <a:srgbClr val="FF0000"/>
                </a:solidFill>
              </a:rPr>
              <a:t>able</a:t>
            </a:r>
            <a:r>
              <a:rPr lang="en-GB" sz="3600">
                <a:solidFill>
                  <a:schemeClr val="bg1"/>
                </a:solidFill>
              </a:rPr>
              <a:t> </a:t>
            </a:r>
            <a:r>
              <a:rPr lang="en-GB" sz="3600" dirty="0">
                <a:solidFill>
                  <a:schemeClr val="bg1"/>
                </a:solidFill>
              </a:rPr>
              <a:t>companion, understood Emile's moods and preferences, making their journey both understand</a:t>
            </a:r>
            <a:r>
              <a:rPr lang="en-GB" sz="3600" u="sng" dirty="0">
                <a:solidFill>
                  <a:srgbClr val="FF000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 and reason</a:t>
            </a:r>
            <a:r>
              <a:rPr lang="en-GB" sz="3600" u="sng" dirty="0">
                <a:solidFill>
                  <a:srgbClr val="FF000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comfortable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Trustworthy and reliable.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Unpredictable variation.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sizeable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changeable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Acceptable place to live.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dependable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Fairly large.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Providing physical ease and relaxation.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likeable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liveable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Easy to like, friendly.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AB5B638-71C7-E3C2-F7EE-ADF1E6EA6D00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A73EC9-9289-9F07-89C9-785D1BDF7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noticeable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sizeable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likeable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liveable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loveable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781F11-9EE4-E58D-6F33-E314F337A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dependable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comfortable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understandable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reasonable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enjoyable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reliable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97F061-F3E1-C6B4-C01E-B3BB9802C46C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11312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Can you write three</a:t>
            </a:r>
            <a:r>
              <a:rPr lang="en-GB" sz="3600" u="sng" dirty="0">
                <a:solidFill>
                  <a:schemeClr val="bg1"/>
                </a:solidFill>
              </a:rPr>
              <a:t> sentences</a:t>
            </a:r>
            <a:r>
              <a:rPr lang="en-GB" sz="3600" dirty="0">
                <a:solidFill>
                  <a:schemeClr val="bg1"/>
                </a:solidFill>
              </a:rPr>
              <a:t> with each sentence using three</a:t>
            </a:r>
            <a:r>
              <a:rPr lang="en-GB" sz="3600" u="sng" dirty="0">
                <a:solidFill>
                  <a:schemeClr val="bg1"/>
                </a:solidFill>
              </a:rPr>
              <a:t> of the words</a:t>
            </a:r>
            <a:r>
              <a:rPr lang="en-GB" sz="3600" dirty="0">
                <a:solidFill>
                  <a:schemeClr val="bg1"/>
                </a:solidFill>
              </a:rPr>
              <a:t> below?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04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488380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noticeable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sizeable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likeable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liveable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loveable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201739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dependable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comfortable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understandable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reasonable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enjoyable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reliable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CD08E8E-72BB-103E-29B7-9066FC0CE5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53CE589C-A7E3-BBA4-D6B3-499B19E65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2415" y="1429469"/>
            <a:ext cx="7091969" cy="52917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26DE869-CD47-2DDD-4DFC-B9DD7CAEF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4235307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206874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eable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action word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27177" y="49264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stay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18605" y="397405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jump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2995748" y="397405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run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2891" y="397405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talk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2890" y="493033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write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2995747" y="49048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18395" y="488793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sing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0033" y="492642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sleep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18394" y="57834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learn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2995747" y="5780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think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2890" y="576956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ponder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0034" y="3966486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clap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27177" y="39733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cry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0032" y="576646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discuss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27174" y="57444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listen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naming word – a thing, person, animal or place.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601200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Kevin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92628" y="398265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69771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246914" y="398264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student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246913" y="493893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69770" y="49134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Manchester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92418" y="489652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424056" y="493501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92417" y="57920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69770" y="578875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246913" y="57781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424057" y="397507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601200" y="398195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424055" y="577506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leaves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601197" y="575301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mice</a:t>
            </a:r>
          </a:p>
        </p:txBody>
      </p: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EF2687D5-D455-BBB4-6CF0-D6FDB668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what an </a:t>
            </a:r>
            <a:r>
              <a:rPr lang="en-GB" sz="4400" u="sng" dirty="0">
                <a:solidFill>
                  <a:srgbClr val="FFFF00"/>
                </a:solidFill>
              </a:rPr>
              <a:t>adjective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describes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7A31D-A031-4E1C-8DEB-A339018881E6}"/>
              </a:ext>
            </a:extLst>
          </p:cNvPr>
          <p:cNvSpPr txBox="1">
            <a:spLocks/>
          </p:cNvSpPr>
          <p:nvPr/>
        </p:nvSpPr>
        <p:spPr>
          <a:xfrm>
            <a:off x="9533095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824523" y="390066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brown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A10B07B-535A-F2BB-AFFB-A35D8CE9F5D5}"/>
              </a:ext>
            </a:extLst>
          </p:cNvPr>
          <p:cNvSpPr txBox="1">
            <a:spLocks/>
          </p:cNvSpPr>
          <p:nvPr/>
        </p:nvSpPr>
        <p:spPr>
          <a:xfrm>
            <a:off x="3001666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BDAEE03-10AE-FD24-A908-7BDA53D8FF09}"/>
              </a:ext>
            </a:extLst>
          </p:cNvPr>
          <p:cNvSpPr txBox="1">
            <a:spLocks/>
          </p:cNvSpPr>
          <p:nvPr/>
        </p:nvSpPr>
        <p:spPr>
          <a:xfrm>
            <a:off x="5178809" y="39006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771ED60-E481-D5C6-5A46-BFDA4661F366}"/>
              </a:ext>
            </a:extLst>
          </p:cNvPr>
          <p:cNvSpPr txBox="1">
            <a:spLocks/>
          </p:cNvSpPr>
          <p:nvPr/>
        </p:nvSpPr>
        <p:spPr>
          <a:xfrm>
            <a:off x="5178808" y="485694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first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0A9421-DFE7-55A4-380D-0FAB77912C09}"/>
              </a:ext>
            </a:extLst>
          </p:cNvPr>
          <p:cNvSpPr txBox="1">
            <a:spLocks/>
          </p:cNvSpPr>
          <p:nvPr/>
        </p:nvSpPr>
        <p:spPr>
          <a:xfrm>
            <a:off x="3001665" y="48314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F2CBE2-5237-079C-7DC5-A2BA6549B4C4}"/>
              </a:ext>
            </a:extLst>
          </p:cNvPr>
          <p:cNvSpPr txBox="1">
            <a:spLocks/>
          </p:cNvSpPr>
          <p:nvPr/>
        </p:nvSpPr>
        <p:spPr>
          <a:xfrm>
            <a:off x="824313" y="481454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790EAB-5C99-B7EE-D018-F1EA7782434D}"/>
              </a:ext>
            </a:extLst>
          </p:cNvPr>
          <p:cNvSpPr txBox="1">
            <a:spLocks/>
          </p:cNvSpPr>
          <p:nvPr/>
        </p:nvSpPr>
        <p:spPr>
          <a:xfrm>
            <a:off x="7355951" y="485303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several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8AB60DB-0876-013D-40F1-6F40B3321D05}"/>
              </a:ext>
            </a:extLst>
          </p:cNvPr>
          <p:cNvSpPr txBox="1">
            <a:spLocks/>
          </p:cNvSpPr>
          <p:nvPr/>
        </p:nvSpPr>
        <p:spPr>
          <a:xfrm>
            <a:off x="824312" y="571008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0E229A3-BBF4-F417-F278-C7E4D52A107F}"/>
              </a:ext>
            </a:extLst>
          </p:cNvPr>
          <p:cNvSpPr txBox="1">
            <a:spLocks/>
          </p:cNvSpPr>
          <p:nvPr/>
        </p:nvSpPr>
        <p:spPr>
          <a:xfrm>
            <a:off x="3001665" y="570676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much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45E2554-62FC-2AFD-4C4B-6D8B2C7AA604}"/>
              </a:ext>
            </a:extLst>
          </p:cNvPr>
          <p:cNvSpPr txBox="1">
            <a:spLocks/>
          </p:cNvSpPr>
          <p:nvPr/>
        </p:nvSpPr>
        <p:spPr>
          <a:xfrm>
            <a:off x="5178808" y="56961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little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C834A7-687C-61D9-E01D-15BFB7005924}"/>
              </a:ext>
            </a:extLst>
          </p:cNvPr>
          <p:cNvSpPr txBox="1">
            <a:spLocks/>
          </p:cNvSpPr>
          <p:nvPr/>
        </p:nvSpPr>
        <p:spPr>
          <a:xfrm>
            <a:off x="7355952" y="3893090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pretty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08F8754-E938-38C5-165E-11CFA90B79A5}"/>
              </a:ext>
            </a:extLst>
          </p:cNvPr>
          <p:cNvSpPr txBox="1">
            <a:spLocks/>
          </p:cNvSpPr>
          <p:nvPr/>
        </p:nvSpPr>
        <p:spPr>
          <a:xfrm>
            <a:off x="9533095" y="38999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broken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F070B8B-ED3B-1A4E-73BE-953E9558CB45}"/>
              </a:ext>
            </a:extLst>
          </p:cNvPr>
          <p:cNvSpPr txBox="1">
            <a:spLocks/>
          </p:cNvSpPr>
          <p:nvPr/>
        </p:nvSpPr>
        <p:spPr>
          <a:xfrm>
            <a:off x="7355950" y="569307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1EC796B-3FFE-6A95-7369-4149713A0090}"/>
              </a:ext>
            </a:extLst>
          </p:cNvPr>
          <p:cNvSpPr txBox="1">
            <a:spLocks/>
          </p:cNvSpPr>
          <p:nvPr/>
        </p:nvSpPr>
        <p:spPr>
          <a:xfrm>
            <a:off x="9533092" y="567103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</a:t>
            </a:r>
          </a:p>
        </p:txBody>
      </p:sp>
    </p:spTree>
    <p:extLst>
      <p:ext uri="{BB962C8B-B14F-4D97-AF65-F5344CB8AC3E}">
        <p14:creationId xmlns:p14="http://schemas.microsoft.com/office/powerpoint/2010/main" val="412564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end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love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consider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change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being capable of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140425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</a:t>
            </a:r>
            <a:r>
              <a:rPr lang="en-GB" sz="3600" u="sng" dirty="0">
                <a:solidFill>
                  <a:srgbClr val="7030A0"/>
                </a:solidFill>
              </a:rPr>
              <a:t>verbs</a:t>
            </a:r>
            <a:r>
              <a:rPr lang="en-GB" sz="3600" dirty="0">
                <a:solidFill>
                  <a:schemeClr val="bg1"/>
                </a:solidFill>
              </a:rPr>
              <a:t> can be turned into </a:t>
            </a:r>
            <a:r>
              <a:rPr lang="en-GB" sz="3600" u="sng" dirty="0">
                <a:solidFill>
                  <a:srgbClr val="7030A0"/>
                </a:solidFill>
              </a:rPr>
              <a:t>adjectives</a:t>
            </a:r>
            <a:r>
              <a:rPr lang="en-GB" sz="3600" dirty="0">
                <a:solidFill>
                  <a:schemeClr val="bg1"/>
                </a:solidFill>
              </a:rPr>
              <a:t> by  adding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>
                <a:solidFill>
                  <a:srgbClr val="7030A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. 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127570" y="27849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127569" y="3370253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notice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127569" y="3974481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size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765904" y="27849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change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765903" y="3370253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notice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765903" y="3974481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size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821548" y="2985100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94160" y="3594519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94159" y="4198747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68EA53D-397F-3E92-FD23-68FF0241DB68}"/>
              </a:ext>
            </a:extLst>
          </p:cNvPr>
          <p:cNvSpPr txBox="1">
            <a:spLocks/>
          </p:cNvSpPr>
          <p:nvPr/>
        </p:nvSpPr>
        <p:spPr>
          <a:xfrm>
            <a:off x="3127569" y="4570966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78166C9-B3AC-2085-595E-B4E19A630B5E}"/>
              </a:ext>
            </a:extLst>
          </p:cNvPr>
          <p:cNvSpPr txBox="1">
            <a:spLocks/>
          </p:cNvSpPr>
          <p:nvPr/>
        </p:nvSpPr>
        <p:spPr>
          <a:xfrm>
            <a:off x="3127568" y="5156270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202221A-B685-D0E3-E602-E6DFF38467C6}"/>
              </a:ext>
            </a:extLst>
          </p:cNvPr>
          <p:cNvSpPr txBox="1">
            <a:spLocks/>
          </p:cNvSpPr>
          <p:nvPr/>
        </p:nvSpPr>
        <p:spPr>
          <a:xfrm>
            <a:off x="3127568" y="5760498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D1D5463-80EA-7C12-A6D7-91637514E3F3}"/>
              </a:ext>
            </a:extLst>
          </p:cNvPr>
          <p:cNvSpPr txBox="1">
            <a:spLocks/>
          </p:cNvSpPr>
          <p:nvPr/>
        </p:nvSpPr>
        <p:spPr>
          <a:xfrm>
            <a:off x="6765903" y="4570966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like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D0B31D9-82E4-9037-9802-D75AB87678E3}"/>
              </a:ext>
            </a:extLst>
          </p:cNvPr>
          <p:cNvSpPr txBox="1">
            <a:spLocks/>
          </p:cNvSpPr>
          <p:nvPr/>
        </p:nvSpPr>
        <p:spPr>
          <a:xfrm>
            <a:off x="6765902" y="5156270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live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4DBA4A9-3F0F-ED70-D779-53515E362505}"/>
              </a:ext>
            </a:extLst>
          </p:cNvPr>
          <p:cNvSpPr txBox="1">
            <a:spLocks/>
          </p:cNvSpPr>
          <p:nvPr/>
        </p:nvSpPr>
        <p:spPr>
          <a:xfrm>
            <a:off x="6765902" y="5760498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13DC5886-DD38-09BC-0EDD-4B6E4C1B5245}"/>
              </a:ext>
            </a:extLst>
          </p:cNvPr>
          <p:cNvSpPr/>
          <p:nvPr/>
        </p:nvSpPr>
        <p:spPr>
          <a:xfrm>
            <a:off x="5821547" y="4771117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0C7B44C1-8CD0-CC9E-793D-4DC6CCF0FDDF}"/>
              </a:ext>
            </a:extLst>
          </p:cNvPr>
          <p:cNvSpPr/>
          <p:nvPr/>
        </p:nvSpPr>
        <p:spPr>
          <a:xfrm>
            <a:off x="5794159" y="5380536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7C72BD89-2426-2FF4-2E24-3D48D7B87434}"/>
              </a:ext>
            </a:extLst>
          </p:cNvPr>
          <p:cNvSpPr/>
          <p:nvPr/>
        </p:nvSpPr>
        <p:spPr>
          <a:xfrm>
            <a:off x="5794158" y="5984764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71ED2D6-D072-1A19-9682-5EB890849136}"/>
              </a:ext>
            </a:extLst>
          </p:cNvPr>
          <p:cNvSpPr txBox="1">
            <a:spLocks/>
          </p:cNvSpPr>
          <p:nvPr/>
        </p:nvSpPr>
        <p:spPr>
          <a:xfrm>
            <a:off x="3118045" y="21753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endParaRPr lang="en-GB" b="1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6DA1AA-DFC5-36F0-A28E-37D924F4C580}"/>
              </a:ext>
            </a:extLst>
          </p:cNvPr>
          <p:cNvSpPr txBox="1">
            <a:spLocks/>
          </p:cNvSpPr>
          <p:nvPr/>
        </p:nvSpPr>
        <p:spPr>
          <a:xfrm>
            <a:off x="6756379" y="21753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endParaRPr lang="en-GB" b="1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2398758-A9EA-3501-083B-9B2769A02EE5}"/>
              </a:ext>
            </a:extLst>
          </p:cNvPr>
          <p:cNvSpPr/>
          <p:nvPr/>
        </p:nvSpPr>
        <p:spPr>
          <a:xfrm>
            <a:off x="5812023" y="2375500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762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10" grpId="0" animBg="1"/>
      <p:bldP spid="11" grpId="0" animBg="1"/>
      <p:bldP spid="13" grpId="0" animBg="1"/>
      <p:bldP spid="2" grpId="0" animBg="1"/>
      <p:bldP spid="21" grpId="0" animBg="1"/>
      <p:bldP spid="22" grpId="0" animBg="1"/>
      <p:bldP spid="23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7180243-3EB6-4CCB-D620-0B4A9E6F0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3127570" y="27849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3127569" y="3370253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comfort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127569" y="3974481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	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561C01-FF77-5FBD-B495-01BC0591CA1E}"/>
              </a:ext>
            </a:extLst>
          </p:cNvPr>
          <p:cNvSpPr txBox="1">
            <a:spLocks/>
          </p:cNvSpPr>
          <p:nvPr/>
        </p:nvSpPr>
        <p:spPr>
          <a:xfrm>
            <a:off x="6765904" y="27849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depend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B1632-860D-C3C8-6C93-786ED1D9E795}"/>
              </a:ext>
            </a:extLst>
          </p:cNvPr>
          <p:cNvSpPr txBox="1">
            <a:spLocks/>
          </p:cNvSpPr>
          <p:nvPr/>
        </p:nvSpPr>
        <p:spPr>
          <a:xfrm>
            <a:off x="6765903" y="3370253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comfort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6C1BF1-F450-0AD3-9790-F84ADA2CCFEC}"/>
              </a:ext>
            </a:extLst>
          </p:cNvPr>
          <p:cNvSpPr txBox="1">
            <a:spLocks/>
          </p:cNvSpPr>
          <p:nvPr/>
        </p:nvSpPr>
        <p:spPr>
          <a:xfrm>
            <a:off x="6765903" y="3974481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understand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68585AA1-26A8-4FC5-47E6-7E3990538B7E}"/>
              </a:ext>
            </a:extLst>
          </p:cNvPr>
          <p:cNvSpPr/>
          <p:nvPr/>
        </p:nvSpPr>
        <p:spPr>
          <a:xfrm>
            <a:off x="5821548" y="2985100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A42C7C72-CE35-6F25-F8BA-E33859C6CD15}"/>
              </a:ext>
            </a:extLst>
          </p:cNvPr>
          <p:cNvSpPr/>
          <p:nvPr/>
        </p:nvSpPr>
        <p:spPr>
          <a:xfrm>
            <a:off x="5794160" y="3594519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5E39115-EC41-8649-E4F7-AD851FE9092B}"/>
              </a:ext>
            </a:extLst>
          </p:cNvPr>
          <p:cNvSpPr/>
          <p:nvPr/>
        </p:nvSpPr>
        <p:spPr>
          <a:xfrm>
            <a:off x="5794159" y="4198747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68EA53D-397F-3E92-FD23-68FF0241DB68}"/>
              </a:ext>
            </a:extLst>
          </p:cNvPr>
          <p:cNvSpPr txBox="1">
            <a:spLocks/>
          </p:cNvSpPr>
          <p:nvPr/>
        </p:nvSpPr>
        <p:spPr>
          <a:xfrm>
            <a:off x="3127569" y="4570966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reason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78166C9-B3AC-2085-595E-B4E19A630B5E}"/>
              </a:ext>
            </a:extLst>
          </p:cNvPr>
          <p:cNvSpPr txBox="1">
            <a:spLocks/>
          </p:cNvSpPr>
          <p:nvPr/>
        </p:nvSpPr>
        <p:spPr>
          <a:xfrm>
            <a:off x="3127568" y="5156270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202221A-B685-D0E3-E602-E6DFF38467C6}"/>
              </a:ext>
            </a:extLst>
          </p:cNvPr>
          <p:cNvSpPr txBox="1">
            <a:spLocks/>
          </p:cNvSpPr>
          <p:nvPr/>
        </p:nvSpPr>
        <p:spPr>
          <a:xfrm>
            <a:off x="3127568" y="5760498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rely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D1D5463-80EA-7C12-A6D7-91637514E3F3}"/>
              </a:ext>
            </a:extLst>
          </p:cNvPr>
          <p:cNvSpPr txBox="1">
            <a:spLocks/>
          </p:cNvSpPr>
          <p:nvPr/>
        </p:nvSpPr>
        <p:spPr>
          <a:xfrm>
            <a:off x="6765903" y="4570966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reason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AD0B31D9-82E4-9037-9802-D75AB87678E3}"/>
              </a:ext>
            </a:extLst>
          </p:cNvPr>
          <p:cNvSpPr txBox="1">
            <a:spLocks/>
          </p:cNvSpPr>
          <p:nvPr/>
        </p:nvSpPr>
        <p:spPr>
          <a:xfrm>
            <a:off x="6765902" y="5156270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  <a:endParaRPr lang="en-GB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4DBA4A9-3F0F-ED70-D779-53515E362505}"/>
              </a:ext>
            </a:extLst>
          </p:cNvPr>
          <p:cNvSpPr txBox="1">
            <a:spLocks/>
          </p:cNvSpPr>
          <p:nvPr/>
        </p:nvSpPr>
        <p:spPr>
          <a:xfrm>
            <a:off x="6765902" y="5760498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able</a:t>
            </a: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13DC5886-DD38-09BC-0EDD-4B6E4C1B5245}"/>
              </a:ext>
            </a:extLst>
          </p:cNvPr>
          <p:cNvSpPr/>
          <p:nvPr/>
        </p:nvSpPr>
        <p:spPr>
          <a:xfrm>
            <a:off x="5821547" y="4771117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0C7B44C1-8CD0-CC9E-793D-4DC6CCF0FDDF}"/>
              </a:ext>
            </a:extLst>
          </p:cNvPr>
          <p:cNvSpPr/>
          <p:nvPr/>
        </p:nvSpPr>
        <p:spPr>
          <a:xfrm>
            <a:off x="5794159" y="5380536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7C72BD89-2426-2FF4-2E24-3D48D7B87434}"/>
              </a:ext>
            </a:extLst>
          </p:cNvPr>
          <p:cNvSpPr/>
          <p:nvPr/>
        </p:nvSpPr>
        <p:spPr>
          <a:xfrm>
            <a:off x="5794158" y="5984764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B8BB302-06F0-1E07-D2D2-0AA3AC432559}"/>
              </a:ext>
            </a:extLst>
          </p:cNvPr>
          <p:cNvSpPr txBox="1">
            <a:spLocks/>
          </p:cNvSpPr>
          <p:nvPr/>
        </p:nvSpPr>
        <p:spPr>
          <a:xfrm>
            <a:off x="1297577" y="355846"/>
            <a:ext cx="9440092" cy="140425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Some </a:t>
            </a:r>
            <a:r>
              <a:rPr lang="en-GB" sz="3600" u="sng" dirty="0">
                <a:solidFill>
                  <a:srgbClr val="7030A0"/>
                </a:solidFill>
              </a:rPr>
              <a:t>verbs</a:t>
            </a:r>
            <a:r>
              <a:rPr lang="en-GB" sz="3600" dirty="0">
                <a:solidFill>
                  <a:schemeClr val="bg1"/>
                </a:solidFill>
              </a:rPr>
              <a:t> can be turned into </a:t>
            </a:r>
            <a:r>
              <a:rPr lang="en-GB" sz="3600" u="sng" dirty="0">
                <a:solidFill>
                  <a:srgbClr val="7030A0"/>
                </a:solidFill>
              </a:rPr>
              <a:t>adjectives</a:t>
            </a:r>
            <a:r>
              <a:rPr lang="en-GB" sz="3600" dirty="0">
                <a:solidFill>
                  <a:schemeClr val="bg1"/>
                </a:solidFill>
              </a:rPr>
              <a:t> by  adding </a:t>
            </a:r>
            <a:r>
              <a:rPr lang="en-GB" sz="3600" dirty="0">
                <a:solidFill>
                  <a:srgbClr val="7030A0"/>
                </a:solidFill>
              </a:rPr>
              <a:t>–</a:t>
            </a:r>
            <a:r>
              <a:rPr lang="en-GB" sz="3600" u="sng" dirty="0">
                <a:solidFill>
                  <a:srgbClr val="7030A0"/>
                </a:solidFill>
              </a:rPr>
              <a:t>able</a:t>
            </a:r>
            <a:r>
              <a:rPr lang="en-GB" sz="3600" dirty="0">
                <a:solidFill>
                  <a:schemeClr val="bg1"/>
                </a:solidFill>
              </a:rPr>
              <a:t>. </a:t>
            </a:r>
            <a:endParaRPr lang="en-GB" sz="3600" b="1" u="sng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C82D4B-4D20-498E-9EB3-05C9435DE3DA}"/>
              </a:ext>
            </a:extLst>
          </p:cNvPr>
          <p:cNvSpPr txBox="1">
            <a:spLocks/>
          </p:cNvSpPr>
          <p:nvPr/>
        </p:nvSpPr>
        <p:spPr>
          <a:xfrm>
            <a:off x="3118045" y="21753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endParaRPr lang="en-GB" b="1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814B4E-A1D3-D766-6873-DF6B4468DE48}"/>
              </a:ext>
            </a:extLst>
          </p:cNvPr>
          <p:cNvSpPr txBox="1">
            <a:spLocks/>
          </p:cNvSpPr>
          <p:nvPr/>
        </p:nvSpPr>
        <p:spPr>
          <a:xfrm>
            <a:off x="6756379" y="2175349"/>
            <a:ext cx="2496037" cy="4589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  <a:endParaRPr lang="en-GB" b="1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26A9ACF-B917-765E-E4E0-06F0CAFF77C5}"/>
              </a:ext>
            </a:extLst>
          </p:cNvPr>
          <p:cNvSpPr/>
          <p:nvPr/>
        </p:nvSpPr>
        <p:spPr>
          <a:xfrm>
            <a:off x="5812023" y="2375500"/>
            <a:ext cx="801189" cy="18880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42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 animBg="1"/>
      <p:bldP spid="10" grpId="0" animBg="1"/>
      <p:bldP spid="11" grpId="0" animBg="1"/>
      <p:bldP spid="13" grpId="0" animBg="1"/>
      <p:bldP spid="2" grpId="0" animBg="1"/>
      <p:bldP spid="21" grpId="0" animBg="1"/>
      <p:bldP spid="22" grpId="0" animBg="1"/>
      <p:bldP spid="23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</Words>
  <Application>Microsoft Office PowerPoint</Application>
  <PresentationFormat>Widescreen</PresentationFormat>
  <Paragraphs>154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Scrambler has been scrambling!</vt:lpstr>
      <vt:lpstr>Words ending -able and  -eable.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27</cp:revision>
  <dcterms:created xsi:type="dcterms:W3CDTF">2022-05-31T09:42:07Z</dcterms:created>
  <dcterms:modified xsi:type="dcterms:W3CDTF">2025-12-08T17:44:06Z</dcterms:modified>
</cp:coreProperties>
</file>