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11" r:id="rId2"/>
    <p:sldId id="274" r:id="rId3"/>
    <p:sldId id="370" r:id="rId4"/>
    <p:sldId id="404" r:id="rId5"/>
    <p:sldId id="405" r:id="rId6"/>
    <p:sldId id="406" r:id="rId7"/>
    <p:sldId id="407" r:id="rId8"/>
    <p:sldId id="408" r:id="rId9"/>
    <p:sldId id="409" r:id="rId10"/>
    <p:sldId id="410" r:id="rId11"/>
    <p:sldId id="385" r:id="rId12"/>
    <p:sldId id="363" r:id="rId13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E389F5-2BD5-4847-88EC-AEAA22738916}" v="1" dt="2025-12-08T17:26:21.8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6:22.962" v="1" actId="47"/>
      <pc:docMkLst>
        <pc:docMk/>
      </pc:docMkLst>
      <pc:sldChg chg="del">
        <pc:chgData name="Glen Jones" userId="e846aaca-4b24-4b13-b0d0-f2308e16b284" providerId="ADAL" clId="{ED47ACC3-9597-4D89-A1DC-43CF280EF274}" dt="2025-12-08T17:26:22.962" v="1" actId="47"/>
        <pc:sldMkLst>
          <pc:docMk/>
          <pc:sldMk cId="822983694" sldId="393"/>
        </pc:sldMkLst>
      </pc:sldChg>
      <pc:sldChg chg="add">
        <pc:chgData name="Glen Jones" userId="e846aaca-4b24-4b13-b0d0-f2308e16b284" providerId="ADAL" clId="{ED47ACC3-9597-4D89-A1DC-43CF280EF274}" dt="2025-12-08T17:26:21.867" v="0"/>
        <pc:sldMkLst>
          <pc:docMk/>
          <pc:sldMk cId="461087981" sldId="41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762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–el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(metal)</a:t>
            </a:r>
          </a:p>
        </p:txBody>
      </p:sp>
    </p:spTree>
    <p:extLst>
      <p:ext uri="{BB962C8B-B14F-4D97-AF65-F5344CB8AC3E}">
        <p14:creationId xmlns:p14="http://schemas.microsoft.com/office/powerpoint/2010/main" val="2543139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21241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metal, pedal, capital, hospital, animal, natural, actual, central, final, normal, local, total,…?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593A8E4B-5FC8-2D91-F7ED-67FD014D0E86}"/>
              </a:ext>
            </a:extLst>
          </p:cNvPr>
          <p:cNvSpPr/>
          <p:nvPr/>
        </p:nvSpPr>
        <p:spPr>
          <a:xfrm>
            <a:off x="1070389" y="1884894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(metal)</a:t>
            </a:r>
          </a:p>
        </p:txBody>
      </p:sp>
    </p:spTree>
    <p:extLst>
      <p:ext uri="{BB962C8B-B14F-4D97-AF65-F5344CB8AC3E}">
        <p14:creationId xmlns:p14="http://schemas.microsoft.com/office/powerpoint/2010/main" val="390958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__m_l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__sp__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_ct__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3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m_t__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299091" cy="25315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metal </a:t>
            </a:r>
          </a:p>
          <a:p>
            <a:pPr algn="ctr"/>
            <a:r>
              <a:rPr lang="en-GB" sz="3600" dirty="0"/>
              <a:t>hospital </a:t>
            </a:r>
          </a:p>
          <a:p>
            <a:pPr algn="ctr"/>
            <a:r>
              <a:rPr lang="en-GB" sz="3600" dirty="0"/>
              <a:t>animal </a:t>
            </a:r>
          </a:p>
          <a:p>
            <a:pPr algn="ctr"/>
            <a:r>
              <a:rPr lang="en-GB" sz="3600" dirty="0"/>
              <a:t>actual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304393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–ible.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885403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44E6BD4-2133-4F56-6ABA-682350FBB18E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67B90B83-FA16-371D-D993-C4F4C1779FE6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–el at the end of words (camel)</a:t>
            </a: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15E6A6DF-45FC-31B3-9704-EDCC4803FAD2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(metal)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885403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44E6BD4-2133-4F56-6ABA-682350FBB18E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67B90B83-FA16-371D-D993-C4F4C1779FE6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–el at the end of words (camel)</a:t>
            </a: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15E6A6DF-45FC-31B3-9704-EDCC4803FAD2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(metal)</a:t>
            </a:r>
          </a:p>
        </p:txBody>
      </p:sp>
    </p:spTree>
    <p:extLst>
      <p:ext uri="{BB962C8B-B14F-4D97-AF65-F5344CB8AC3E}">
        <p14:creationId xmlns:p14="http://schemas.microsoft.com/office/powerpoint/2010/main" val="71856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95185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table, apple, bottle, little, middle, multiple, vehicle, muscle, 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894660E-DB7C-222E-45E1-154A7C93DF5F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</p:spTree>
    <p:extLst>
      <p:ext uri="{BB962C8B-B14F-4D97-AF65-F5344CB8AC3E}">
        <p14:creationId xmlns:p14="http://schemas.microsoft.com/office/powerpoint/2010/main" val="156258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3205" y="208503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is a cheerful red and purpel alien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44409" y="323438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embark on a littel adventure.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5" y="490898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Emile's eyes sparkled with delight as he spotted a tabel covered with plump, red appels.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07876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is a cheerful red and purp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alien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644409" y="323473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embark on a litt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adventure.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4" y="490100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Emile's eyes sparkled with delight as he spotted a tab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covered with plump, red app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13226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–el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(metal)</a:t>
            </a:r>
          </a:p>
        </p:txBody>
      </p:sp>
    </p:spTree>
    <p:extLst>
      <p:ext uri="{BB962C8B-B14F-4D97-AF65-F5344CB8AC3E}">
        <p14:creationId xmlns:p14="http://schemas.microsoft.com/office/powerpoint/2010/main" val="3891771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795886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tunnel, squirrel, travel, tinsel, cruel, fuel, model, chapel, angel, cancel,….?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C8E94F40-48C5-821A-D20F-D881B4CC6CA5}"/>
              </a:ext>
            </a:extLst>
          </p:cNvPr>
          <p:cNvSpPr/>
          <p:nvPr/>
        </p:nvSpPr>
        <p:spPr>
          <a:xfrm>
            <a:off x="871791" y="1822724"/>
            <a:ext cx="10426294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–el at the end of words (camel)</a:t>
            </a:r>
          </a:p>
        </p:txBody>
      </p:sp>
    </p:spTree>
    <p:extLst>
      <p:ext uri="{BB962C8B-B14F-4D97-AF65-F5344CB8AC3E}">
        <p14:creationId xmlns:p14="http://schemas.microsoft.com/office/powerpoint/2010/main" val="77849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journey took them through a magical tunnle of light.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16632" y="341426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visited a quaint chaple where they met an angleic figure.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489197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their travles, they encountered a helpful camle.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4769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journey took them through a magical tunn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 of light.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17666" y="34050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visited a quaint chap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 where they met an ang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ic figure.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33256" y="489564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their trav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s, they encountered a helpful cam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36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776</Words>
  <Application>Microsoft Office PowerPoint</Application>
  <PresentationFormat>Widescreen</PresentationFormat>
  <Paragraphs>63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Andika</vt:lpstr>
      <vt:lpstr>Arial</vt:lpstr>
      <vt:lpstr>Office Theme</vt:lpstr>
      <vt:lpstr> How to Use this PowerPoint</vt:lpstr>
      <vt:lpstr>FLASH BACK:  Words ending –ible.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2025-12-08T17:26:23Z</dcterms:modified>
</cp:coreProperties>
</file>