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1" r:id="rId3"/>
    <p:sldId id="274" r:id="rId4"/>
    <p:sldId id="294" r:id="rId5"/>
    <p:sldId id="379" r:id="rId6"/>
    <p:sldId id="373" r:id="rId7"/>
    <p:sldId id="325" r:id="rId8"/>
    <p:sldId id="281" r:id="rId9"/>
    <p:sldId id="283" r:id="rId10"/>
    <p:sldId id="298" r:id="rId11"/>
    <p:sldId id="316" r:id="rId12"/>
    <p:sldId id="331" r:id="rId13"/>
    <p:sldId id="332" r:id="rId14"/>
    <p:sldId id="333" r:id="rId15"/>
    <p:sldId id="334" r:id="rId16"/>
    <p:sldId id="335" r:id="rId17"/>
    <p:sldId id="374" r:id="rId18"/>
    <p:sldId id="372" r:id="rId19"/>
    <p:sldId id="371" r:id="rId20"/>
    <p:sldId id="360" r:id="rId21"/>
    <p:sldId id="366" r:id="rId22"/>
    <p:sldId id="362" r:id="rId23"/>
    <p:sldId id="363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F60EB2-57D0-47EB-BC57-6ABD2708ECF9}" v="2" dt="2025-12-09T09:44:31.8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 sldOrd">
      <pc:chgData name="Glen Jones" userId="e846aaca-4b24-4b13-b0d0-f2308e16b284" providerId="ADAL" clId="{ED47ACC3-9597-4D89-A1DC-43CF280EF274}" dt="2025-12-09T09:44:31.886" v="4"/>
      <pc:docMkLst>
        <pc:docMk/>
      </pc:docMkLst>
      <pc:sldChg chg="addSp modSp modAnim">
        <pc:chgData name="Glen Jones" userId="e846aaca-4b24-4b13-b0d0-f2308e16b284" providerId="ADAL" clId="{ED47ACC3-9597-4D89-A1DC-43CF280EF274}" dt="2025-12-09T09:44:31.886" v="4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4:31.886" v="4"/>
          <ac:spMkLst>
            <pc:docMk/>
            <pc:sldMk cId="0" sldId="277"/>
            <ac:spMk id="2" creationId="{0DB89A83-66C6-06A6-3178-7ACC4321D737}"/>
          </ac:spMkLst>
        </pc:spChg>
      </pc:sldChg>
      <pc:sldChg chg="del">
        <pc:chgData name="Glen Jones" userId="e846aaca-4b24-4b13-b0d0-f2308e16b284" providerId="ADAL" clId="{ED47ACC3-9597-4D89-A1DC-43CF280EF274}" dt="2025-12-09T09:42:44.025" v="0" actId="47"/>
        <pc:sldMkLst>
          <pc:docMk/>
          <pc:sldMk cId="2355754654" sldId="359"/>
        </pc:sldMkLst>
      </pc:sldChg>
      <pc:sldChg chg="add ord">
        <pc:chgData name="Glen Jones" userId="e846aaca-4b24-4b13-b0d0-f2308e16b284" providerId="ADAL" clId="{ED47ACC3-9597-4D89-A1DC-43CF280EF274}" dt="2025-12-09T09:42:46.469" v="3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rocket has impressive acceleration.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419361" y="3175503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eleration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Emile's rocket accommodate all of the gems?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ommodate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18" y="236357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5AC73C7-9697-0725-6068-2F2E965B7863}"/>
              </a:ext>
            </a:extLst>
          </p:cNvPr>
          <p:cNvCxnSpPr>
            <a:cxnSpLocks/>
          </p:cNvCxnSpPr>
          <p:nvPr/>
        </p:nvCxnSpPr>
        <p:spPr>
          <a:xfrm flipH="1" flipV="1">
            <a:off x="6516208" y="3672451"/>
            <a:ext cx="877369" cy="882132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0579126-4F6B-E484-3B2E-478AD240ADD1}"/>
              </a:ext>
            </a:extLst>
          </p:cNvPr>
          <p:cNvSpPr txBox="1"/>
          <p:nvPr/>
        </p:nvSpPr>
        <p:spPr>
          <a:xfrm>
            <a:off x="6433049" y="4328732"/>
            <a:ext cx="3609975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Note the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double m.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has decided to accompany Emile on today's search.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52786" y="3215353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ompany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336" y="202089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80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entered the combination according to Aimee's instructions.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98922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39871" y="3248630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ording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accidentally tripped over the gem.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887411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446918" y="3121796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identally</a:t>
            </a:r>
            <a:endParaRPr lang="en-GB" sz="8000" dirty="0">
              <a:solidFill>
                <a:schemeClr val="bg1"/>
              </a:solidFill>
            </a:endParaRPr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95C21166-CC05-7862-ABB4-41EA5B5A3E23}"/>
              </a:ext>
            </a:extLst>
          </p:cNvPr>
          <p:cNvCxnSpPr>
            <a:cxnSpLocks/>
          </p:cNvCxnSpPr>
          <p:nvPr/>
        </p:nvCxnSpPr>
        <p:spPr>
          <a:xfrm flipV="1">
            <a:off x="9152709" y="4188823"/>
            <a:ext cx="531222" cy="717896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FD09808-9245-8931-D4BA-302C945DBCFE}"/>
              </a:ext>
            </a:extLst>
          </p:cNvPr>
          <p:cNvSpPr txBox="1"/>
          <p:nvPr/>
        </p:nvSpPr>
        <p:spPr>
          <a:xfrm>
            <a:off x="5241661" y="4945866"/>
            <a:ext cx="5149706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Words ending in -ly are usually what type of words?</a:t>
            </a: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gain access to the cave in order to search.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3076534" y="3175503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gave Aimee an account of his adventure.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747555" y="3241371"/>
            <a:ext cx="73718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ount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49" y="1962846"/>
            <a:ext cx="2850581" cy="48090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5410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accelerate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To find space or lodgings for a person.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By chance or inadvertently.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accuse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accident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To consent when something is offered.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accommodate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To charge somebody with an offence or crime.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An increase in speed or rate.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8" y="495043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accept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19909 -0.219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1" y="-1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06211-100F-0054-3D85-FAFB8B311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F47E89E-510B-9DDD-B547-720604843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CEB1195-6A34-7CE9-802C-6998B05D9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9F94308-A07D-0A35-58C3-CDF18CF03E2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8C53062-583D-3445-5299-A854156CF1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8CB5E7-A480-869B-1C19-768AB4999DBB}"/>
              </a:ext>
            </a:extLst>
          </p:cNvPr>
          <p:cNvSpPr txBox="1"/>
          <p:nvPr/>
        </p:nvSpPr>
        <p:spPr>
          <a:xfrm>
            <a:off x="272167" y="2270190"/>
            <a:ext cx="11471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While Aimee waited, an acident occurred.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06C9095-8638-F309-F5CF-2B4F5A8C7C9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4A5420A-6B5A-10AE-A6AD-573EB963154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1FB6813-260D-DF38-AA75-6C7330DC24D1}"/>
              </a:ext>
            </a:extLst>
          </p:cNvPr>
          <p:cNvSpPr txBox="1"/>
          <p:nvPr/>
        </p:nvSpPr>
        <p:spPr>
          <a:xfrm>
            <a:off x="272167" y="3845543"/>
            <a:ext cx="114715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While Aimee waited, an accident occurred.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ED3BE0-2052-3F3C-E62A-2AD3A5426529}"/>
              </a:ext>
            </a:extLst>
          </p:cNvPr>
          <p:cNvSpPr txBox="1"/>
          <p:nvPr/>
        </p:nvSpPr>
        <p:spPr>
          <a:xfrm>
            <a:off x="232152" y="5153018"/>
            <a:ext cx="11471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While Aimee waited,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accident</a:t>
            </a:r>
            <a:r>
              <a:rPr lang="en-GB" sz="3200" dirty="0">
                <a:solidFill>
                  <a:schemeClr val="bg1"/>
                </a:solidFill>
              </a:rPr>
              <a:t> occurred. </a:t>
            </a:r>
          </a:p>
        </p:txBody>
      </p:sp>
    </p:spTree>
    <p:extLst>
      <p:ext uri="{BB962C8B-B14F-4D97-AF65-F5344CB8AC3E}">
        <p14:creationId xmlns:p14="http://schemas.microsoft.com/office/powerpoint/2010/main" val="312686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being the accomodating alien he was,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acepted the situation with a smile.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being the accommodating alien he was,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accepted the situation with a smile.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being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accommodating</a:t>
            </a:r>
            <a:r>
              <a:rPr lang="en-GB" sz="3200" dirty="0">
                <a:solidFill>
                  <a:schemeClr val="bg1"/>
                </a:solidFill>
              </a:rPr>
              <a:t> alien he was, </a:t>
            </a:r>
          </a:p>
          <a:p>
            <a:pPr algn="ctr"/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accepted</a:t>
            </a:r>
            <a:r>
              <a:rPr lang="en-GB" sz="3200" dirty="0">
                <a:solidFill>
                  <a:schemeClr val="bg1"/>
                </a:solidFill>
              </a:rPr>
              <a:t> the situation with a smile.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close-up of a road sign&#10;&#10;AI-generated content may be incorrect.">
            <a:extLst>
              <a:ext uri="{FF2B5EF4-FFF2-40B4-BE49-F238E27FC236}">
                <a16:creationId xmlns:a16="http://schemas.microsoft.com/office/drawing/2014/main" id="{F4484E53-46AB-7B03-7909-48C703F7A1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1755" y="1925184"/>
            <a:ext cx="7513289" cy="420744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BCAF3DB-63C2-5A8C-DD12-92833ED8E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2195696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72DBDD7-4582-F71D-CA9F-05A649B71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641" y="2301773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accommodate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accompany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according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accept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accident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CFB8A4-B511-358A-C8B6-AF01BCA7B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5611" y="2324204"/>
            <a:ext cx="355006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accidentally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acceleration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access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accuse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account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88235" y="182859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-7143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5B4C88-2F67-858C-50CC-7161E1BC5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641" y="2301773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accommodate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accompany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according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accept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accident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E01CFB-2CA2-0D25-F23D-C0B30640F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5611" y="2324204"/>
            <a:ext cx="355006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accidentally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acceleration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access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accuse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account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0126875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751" y="2295417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accommodate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accompany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according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accept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accident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373456"/>
            <a:ext cx="355006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accidentally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acceleration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access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accuse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account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DB89A83-66C6-06A6-3178-7ACC4321D73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22268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beginning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51011" y="223329"/>
            <a:ext cx="11618259" cy="898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learn some words beginning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acc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251010" y="1294302"/>
            <a:ext cx="11618259" cy="97295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start </a:t>
            </a:r>
            <a:r>
              <a:rPr lang="en-GB" sz="36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acc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693497" y="246752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ident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29340" y="24661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ept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65183" y="246612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use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676054" y="366622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ommodate</a:t>
            </a:r>
            <a:endParaRPr lang="en-GB" sz="24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29340" y="366341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identally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01025" y="246611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eleration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48693" y="366341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ount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8978173" y="366202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0C0D9A-EDDA-CFB5-E1C8-1EF9790B4B51}"/>
              </a:ext>
            </a:extLst>
          </p:cNvPr>
          <p:cNvSpPr txBox="1">
            <a:spLocks/>
          </p:cNvSpPr>
          <p:nvPr/>
        </p:nvSpPr>
        <p:spPr>
          <a:xfrm>
            <a:off x="286870" y="4857921"/>
            <a:ext cx="11618259" cy="16056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Sometimes “acc” is pronounced /ak/ and sometimes “acc” is pronounced /aks/.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5683" y="910803"/>
            <a:ext cx="1246192" cy="160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Pronounced /ak/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accuse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accept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account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access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accident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acceleration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Pronounced /aks/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225738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08FB22-6AB5-3692-2468-01369564B435}"/>
              </a:ext>
            </a:extLst>
          </p:cNvPr>
          <p:cNvSpPr txBox="1">
            <a:spLocks/>
          </p:cNvSpPr>
          <p:nvPr/>
        </p:nvSpPr>
        <p:spPr>
          <a:xfrm>
            <a:off x="286869" y="5477894"/>
            <a:ext cx="11618259" cy="11710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Looking at the letter which comes straight </a:t>
            </a:r>
            <a:r>
              <a:rPr lang="en-GB" sz="32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“acc”, can you think of a spelling rule that helps us?</a:t>
            </a:r>
            <a:endParaRPr lang="en-GB" sz="32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6328 -0.0148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9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53164 0.0951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92CA0-2D14-A7E4-E8F2-BDD624496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C6DA9C35-5C34-3D4A-8C18-0B3B8E176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A7B10A2-E0F2-0837-0FE5-4E4679E6F9E4}"/>
              </a:ext>
            </a:extLst>
          </p:cNvPr>
          <p:cNvSpPr txBox="1">
            <a:spLocks/>
          </p:cNvSpPr>
          <p:nvPr/>
        </p:nvSpPr>
        <p:spPr>
          <a:xfrm>
            <a:off x="487082" y="494799"/>
            <a:ext cx="11074400" cy="28311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/s/ spelt c before e, i and y and the /k/ spelt c is used before all the other letters.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7249E-05C1-B0AB-7107-49BBC36962C4}"/>
              </a:ext>
            </a:extLst>
          </p:cNvPr>
          <p:cNvSpPr txBox="1">
            <a:spLocks/>
          </p:cNvSpPr>
          <p:nvPr/>
        </p:nvSpPr>
        <p:spPr>
          <a:xfrm>
            <a:off x="630744" y="375844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4AA60BD-628B-6CFF-918A-C98A00BADBA5}"/>
              </a:ext>
            </a:extLst>
          </p:cNvPr>
          <p:cNvSpPr txBox="1">
            <a:spLocks/>
          </p:cNvSpPr>
          <p:nvPr/>
        </p:nvSpPr>
        <p:spPr>
          <a:xfrm>
            <a:off x="3366587" y="375703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pt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6B023-8C2F-4A9C-8000-F421BA19A49F}"/>
              </a:ext>
            </a:extLst>
          </p:cNvPr>
          <p:cNvSpPr txBox="1">
            <a:spLocks/>
          </p:cNvSpPr>
          <p:nvPr/>
        </p:nvSpPr>
        <p:spPr>
          <a:xfrm>
            <a:off x="4215408" y="511547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5068479-A0D5-588C-4798-ACD7BD58F861}"/>
              </a:ext>
            </a:extLst>
          </p:cNvPr>
          <p:cNvSpPr txBox="1">
            <a:spLocks/>
          </p:cNvSpPr>
          <p:nvPr/>
        </p:nvSpPr>
        <p:spPr>
          <a:xfrm>
            <a:off x="1429089" y="511828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24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mmodate</a:t>
            </a:r>
            <a:endParaRPr lang="en-GB" sz="24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C2BFF8-0029-05A0-7D1C-95801DD874E8}"/>
              </a:ext>
            </a:extLst>
          </p:cNvPr>
          <p:cNvSpPr txBox="1">
            <a:spLocks/>
          </p:cNvSpPr>
          <p:nvPr/>
        </p:nvSpPr>
        <p:spPr>
          <a:xfrm>
            <a:off x="6185939" y="375703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dentally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87D620-2FE5-E63C-0D63-609C8725D0D0}"/>
              </a:ext>
            </a:extLst>
          </p:cNvPr>
          <p:cNvSpPr txBox="1">
            <a:spLocks/>
          </p:cNvSpPr>
          <p:nvPr/>
        </p:nvSpPr>
        <p:spPr>
          <a:xfrm>
            <a:off x="8838272" y="375703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leration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14A9257-46F3-CBCE-AC2C-7E81049CBBE7}"/>
              </a:ext>
            </a:extLst>
          </p:cNvPr>
          <p:cNvSpPr txBox="1">
            <a:spLocks/>
          </p:cNvSpPr>
          <p:nvPr/>
        </p:nvSpPr>
        <p:spPr>
          <a:xfrm>
            <a:off x="7001728" y="511547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54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found this gem by accident.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43341" y="2849593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ident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268" y="174222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must accept that he is not going to beat Emile.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778" y="2124175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201426" y="3385469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ept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accuse me of stealing.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376" y="2233258"/>
            <a:ext cx="3166899" cy="40803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488548" y="3200173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use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</Words>
  <Application>Microsoft Office PowerPoint</Application>
  <PresentationFormat>Widescreen</PresentationFormat>
  <Paragraphs>157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Scrambler has been scrambling!</vt:lpstr>
      <vt:lpstr>Words beginning acc.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2025-12-09T09:44:33Z</dcterms:modified>
</cp:coreProperties>
</file>