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0" r:id="rId2"/>
    <p:sldId id="409" r:id="rId3"/>
    <p:sldId id="274" r:id="rId4"/>
    <p:sldId id="294" r:id="rId5"/>
    <p:sldId id="325" r:id="rId6"/>
    <p:sldId id="281" r:id="rId7"/>
    <p:sldId id="283" r:id="rId8"/>
    <p:sldId id="298" r:id="rId9"/>
    <p:sldId id="316" r:id="rId10"/>
    <p:sldId id="331" r:id="rId11"/>
    <p:sldId id="332" r:id="rId12"/>
    <p:sldId id="333" r:id="rId13"/>
    <p:sldId id="334" r:id="rId14"/>
    <p:sldId id="371" r:id="rId15"/>
    <p:sldId id="372" r:id="rId16"/>
    <p:sldId id="384" r:id="rId17"/>
    <p:sldId id="385" r:id="rId18"/>
    <p:sldId id="386" r:id="rId19"/>
    <p:sldId id="387" r:id="rId20"/>
    <p:sldId id="388" r:id="rId21"/>
    <p:sldId id="390" r:id="rId22"/>
    <p:sldId id="389" r:id="rId23"/>
    <p:sldId id="391" r:id="rId24"/>
    <p:sldId id="392" r:id="rId25"/>
    <p:sldId id="393" r:id="rId26"/>
    <p:sldId id="374" r:id="rId27"/>
    <p:sldId id="367" r:id="rId28"/>
    <p:sldId id="364" r:id="rId29"/>
    <p:sldId id="363" r:id="rId30"/>
    <p:sldId id="277" r:id="rId31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EA8056-4915-4F00-AC78-10ACD33AD314}" v="4" dt="2025-12-09T09:45:56.4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56.480" v="4"/>
      <pc:docMkLst>
        <pc:docMk/>
      </pc:docMkLst>
      <pc:sldChg chg="addSp modSp modAnim">
        <pc:chgData name="Glen Jones" userId="e846aaca-4b24-4b13-b0d0-f2308e16b284" providerId="ADAL" clId="{ED47ACC3-9597-4D89-A1DC-43CF280EF274}" dt="2025-12-09T09:45:56.480" v="4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56.480" v="4"/>
          <ac:spMkLst>
            <pc:docMk/>
            <pc:sldMk cId="0" sldId="277"/>
            <ac:spMk id="2" creationId="{A4E4CB59-E2FF-1864-0B04-D91D3C18A168}"/>
          </ac:spMkLst>
        </pc:spChg>
      </pc:sldChg>
      <pc:sldChg chg="addSp modSp modAnim">
        <pc:chgData name="Glen Jones" userId="e846aaca-4b24-4b13-b0d0-f2308e16b284" providerId="ADAL" clId="{ED47ACC3-9597-4D89-A1DC-43CF280EF274}" dt="2025-12-09T09:45:54.259" v="3"/>
        <pc:sldMkLst>
          <pc:docMk/>
          <pc:sldMk cId="2483071206" sldId="325"/>
        </pc:sldMkLst>
        <pc:spChg chg="add mod">
          <ac:chgData name="Glen Jones" userId="e846aaca-4b24-4b13-b0d0-f2308e16b284" providerId="ADAL" clId="{ED47ACC3-9597-4D89-A1DC-43CF280EF274}" dt="2025-12-09T09:45:52.963" v="2"/>
          <ac:spMkLst>
            <pc:docMk/>
            <pc:sldMk cId="2483071206" sldId="325"/>
            <ac:spMk id="4" creationId="{F9B7289A-AC13-656E-1CA7-A2F1592579B6}"/>
          </ac:spMkLst>
        </pc:spChg>
      </pc:sldChg>
      <pc:sldChg chg="del">
        <pc:chgData name="Glen Jones" userId="e846aaca-4b24-4b13-b0d0-f2308e16b284" providerId="ADAL" clId="{ED47ACC3-9597-4D89-A1DC-43CF280EF274}" dt="2025-12-09T09:42:21.738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2:20.020" v="0"/>
        <pc:sldMkLst>
          <pc:docMk/>
          <pc:sldMk cId="2515382227" sldId="41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$ of the new neighbour?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86682" y="2910553"/>
            <a:ext cx="63983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upation</a:t>
            </a:r>
            <a:endParaRPr lang="en-GB" sz="8000" dirty="0">
              <a:solidFill>
                <a:schemeClr val="bg1"/>
              </a:solidFill>
            </a:endParaRPr>
          </a:p>
          <a:p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74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it a special occasion?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4" y="1505867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027254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asion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an occasional dessert after my dinner.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955" y="2540789"/>
            <a:ext cx="2994162" cy="38577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04740" y="3146235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asional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forgets his homework occasionally.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96672" y="3175503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asionally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ocasional gatherings brought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inhabitants closer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occasional gatherings brought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inhabitants closer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occasional</a:t>
            </a:r>
            <a:r>
              <a:rPr lang="en-GB" sz="3200" dirty="0">
                <a:solidFill>
                  <a:schemeClr val="bg1"/>
                </a:solidFill>
              </a:rPr>
              <a:t> gatherings brought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inhabitants closer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8E280-81D0-F4DC-DE61-84706DCDE7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7F543DB-110D-2FB0-D070-64244DCAB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772E84D-5663-6C16-6D3C-A488B6C0C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0C1CCB4-5367-D754-AC24-96A0E8A8831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0F2CC02-606D-71DE-69B1-06B3A3A506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194531-28DC-33ED-CF4D-3825BDC2D34D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felt grateful for the ocasional moments of joy that turned ordinary ocasions into extraordinary memories.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04D12D6-F50A-4B8A-714B-0116A925E58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00C39D-4538-1527-CC73-C8FAF264BCC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0BE8063-CCE7-0291-2645-F2DDC426968A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felt grateful for the occasional moments of joy that turned ordinary occasions into extraordinary memories.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71E6ED-6E7A-BBA1-B0C7-DCAF70D5FFC4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felt grateful for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occasional</a:t>
            </a:r>
            <a:r>
              <a:rPr lang="en-GB" sz="3200" dirty="0">
                <a:solidFill>
                  <a:schemeClr val="bg1"/>
                </a:solidFill>
              </a:rPr>
              <a:t> moments of joy that turned ordinary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occasions</a:t>
            </a:r>
            <a:r>
              <a:rPr lang="en-GB" sz="3200" dirty="0">
                <a:solidFill>
                  <a:schemeClr val="bg1"/>
                </a:solidFill>
              </a:rPr>
              <a:t> into extraordinary memories.</a:t>
            </a:r>
          </a:p>
        </p:txBody>
      </p:sp>
    </p:spTree>
    <p:extLst>
      <p:ext uri="{BB962C8B-B14F-4D97-AF65-F5344CB8AC3E}">
        <p14:creationId xmlns:p14="http://schemas.microsoft.com/office/powerpoint/2010/main" val="224007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821069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9DE36C-A1CD-F3FF-90B7-5ECEA12E7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60197-AD85-2DC5-2C7A-9DD21F7B0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43953A6-F354-390F-D1B4-D03628497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F6FA7FB-E44C-B991-62E8-1EEA9E70CB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271933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446BBDE-A342-6FF3-F43C-AE643D9DD518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D6FA430-3CF5-1D8C-2992-E89BDC096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58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A309E-607C-A18D-EDCD-2F9CB9D8B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C24EAB-7B15-08C4-C38D-1CE731DC6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CD8EC2-1C0F-44C7-C9EF-E4037F1A6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788280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0CB6F77-4025-CA89-4DFA-4724637A2D7E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D69B8EC-56C9-D23F-7DC3-4BEEDC6D8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333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ED4CD-5CD5-143D-BD93-2FC343DE0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25D93F7-A87A-2DB9-74F8-F5CACB853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166D6C5-DC7D-5C63-88F6-86403326F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895141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3D118B0-8728-03FB-9A1B-DBEA463285FC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C40C754-5B80-66C5-432D-70D809ED6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004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person's arm with a tattoo&#10;&#10;AI-generated content may be incorrect.">
            <a:extLst>
              <a:ext uri="{FF2B5EF4-FFF2-40B4-BE49-F238E27FC236}">
                <a16:creationId xmlns:a16="http://schemas.microsoft.com/office/drawing/2014/main" id="{1CB7C943-B99A-3099-BB4B-08B3EBB99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8658" y="1562284"/>
            <a:ext cx="6814684" cy="515888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BC0ED1C-A055-9734-96FD-BED8E9587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760173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743CB-5F7A-8174-E324-FAAA89BBB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1A9CBD5-F090-2E41-4E6F-4C70F7D07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25463F-E72E-8781-CBC9-81273FD553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293701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EFD45CE-80FB-9A04-474E-B909524CF584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AFD1725-CCC8-C26F-1C4E-5422629DC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227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C0042-384C-5A72-B644-7C5FF8940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534CEFF-CF01-94B6-0974-E1031DBE94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E3F60D8-9545-B12F-BDF6-C870F6644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685698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DAB44E7-A626-69F4-3864-F3E02FCA24BD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54D1155-F44D-04F3-05A2-38E8F055F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04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E5580-56CF-B559-7CDF-5047C470C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4C45732-6C61-5434-18B5-B7E53980E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BE76E04-88CA-4604-B36B-3F814EE16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444412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27698FC-EDCC-CA34-C785-8DA7011F2A1C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2F9ECAC-7C7B-8D17-CFD3-093D07A9D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010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1B6AD-0387-A30A-A0DE-7873B84D3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0AD1CBD-0552-71BB-6F60-86086FD60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C61FF6-4A57-84DD-0FED-ED9D1272C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025871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B7E6BAD-21A6-50DA-0CAE-D3D00118ABB2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2B573-1935-1BA0-6E79-E7291BD15F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86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42365-FF36-1554-DAD1-32C7EB7D9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6686C22-8BB7-D900-76BA-4827A2872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B818CDB-7071-3FEA-7AE2-F0691FF94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147692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95502F3-DAA2-58EE-5252-349D39EE1531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999B160-3AB7-97B6-D53E-996BCB79E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784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51089-495C-0C75-56B7-D62EF9D11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4A43C6F-C01C-CF23-660C-75D253C24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EEB4BD3-4AF4-BB64-04DD-F7A4464B5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918614"/>
              </p:ext>
            </p:extLst>
          </p:nvPr>
        </p:nvGraphicFramePr>
        <p:xfrm>
          <a:off x="370597" y="1386942"/>
          <a:ext cx="8495494" cy="5177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82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71772777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64887226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682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88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7105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361450"/>
                  </a:ext>
                </a:extLst>
              </a:tr>
              <a:tr h="657923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68041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C85CD9-7980-CDD0-49D9-C20AFE07D5CF}"/>
              </a:ext>
            </a:extLst>
          </p:cNvPr>
          <p:cNvSpPr txBox="1">
            <a:spLocks/>
          </p:cNvSpPr>
          <p:nvPr/>
        </p:nvSpPr>
        <p:spPr>
          <a:xfrm>
            <a:off x="370596" y="194266"/>
            <a:ext cx="11585147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find the hidden word?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6E73E9-C4ED-FC8F-9527-87B2A5C2E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2346" y="1386942"/>
            <a:ext cx="2853398" cy="5328163"/>
          </a:xfrm>
          <a:prstGeom prst="roundRect">
            <a:avLst>
              <a:gd name="adj" fmla="val 6928"/>
            </a:avLst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1. 	occur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2.	occupy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3.	occupier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4.	occupant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+mn-lt"/>
              </a:rPr>
              <a:t> 	occupancy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AutoNum type="arabicPeriod" startAt="5"/>
              <a:tabLst>
                <a:tab pos="627063" algn="l"/>
              </a:tabLst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 	occupation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7.	occasion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8.	occasional </a:t>
            </a:r>
          </a:p>
          <a:p>
            <a:pPr defTabSz="6270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9.	occasionally</a:t>
            </a:r>
            <a:endParaRPr lang="en-GB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21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occupation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At infrequent or irregular intervals.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To happen; take place.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occupy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occur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person who resides or is present in a house.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occasional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To reside in or have as a place of business.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job or profession.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occasion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occupant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particular time or place.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______er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_______t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___ur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52796" y="5674840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occur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occupy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occupier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occupant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52796" y="5674840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52796" y="5674840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52796" y="5674840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52796" y="5674840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CC5B58-A20A-380F-8A87-BE23D379D23F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occupi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816815-F2E5-8AB3-26BE-29FAA68C7D41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occup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2DE048-70BE-310D-FE14-9CA6FA57D986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occupan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1C9A02-7A78-E2A5-AD68-90FC583035CA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82AA35-274D-6D34-3858-7E2184B026A0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occur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occupy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occupier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occupant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446001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SY5T2BW5Fe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2226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beginning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751" y="229541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occur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occupy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occupier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occupant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occupancy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373456"/>
            <a:ext cx="355006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6.	occupation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occasion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occasional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occasionally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4E4CB59-E2FF-1864-0B04-D91D3C18A16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learn some words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beginning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start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18" y="59806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upation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upant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asion</a:t>
            </a:r>
            <a:endParaRPr lang="en-GB" sz="36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upier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asionally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asional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knowledge gems occur naturally on some planets.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43341" y="3076016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30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occupy the storage bay in the rocket.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76" y="179325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39872" y="3104378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upy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is the occupier.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187" y="2124892"/>
            <a:ext cx="3413223" cy="43977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946327" y="3000304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upier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is the occupant of this property?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519186" y="2895372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upant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maximum occupancy of the room?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</a:t>
            </a:r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upancy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65" y="2311326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1519</Words>
  <Application>Microsoft Office PowerPoint</Application>
  <PresentationFormat>Widescreen</PresentationFormat>
  <Paragraphs>733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Scrambler has been scrambling!</vt:lpstr>
      <vt:lpstr>Words beginning occ.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2025-12-09T09:45:57Z</dcterms:modified>
</cp:coreProperties>
</file>