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0" r:id="rId3"/>
    <p:sldId id="274" r:id="rId4"/>
    <p:sldId id="294" r:id="rId5"/>
    <p:sldId id="325" r:id="rId6"/>
    <p:sldId id="281" r:id="rId7"/>
    <p:sldId id="283" r:id="rId8"/>
    <p:sldId id="298" r:id="rId9"/>
    <p:sldId id="316" r:id="rId10"/>
    <p:sldId id="331" r:id="rId11"/>
    <p:sldId id="332" r:id="rId12"/>
    <p:sldId id="333" r:id="rId13"/>
    <p:sldId id="334" r:id="rId14"/>
    <p:sldId id="335" r:id="rId15"/>
    <p:sldId id="336" r:id="rId16"/>
    <p:sldId id="352" r:id="rId17"/>
    <p:sldId id="372" r:id="rId18"/>
    <p:sldId id="371" r:id="rId19"/>
    <p:sldId id="367" r:id="rId20"/>
    <p:sldId id="364" r:id="rId21"/>
    <p:sldId id="363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DF4C1F-5D88-4492-978A-6A4E9F1FC410}" v="2" dt="2025-12-09T09:44:44.9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4:44.937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4:44.937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4:44.937" v="2"/>
          <ac:spMkLst>
            <pc:docMk/>
            <pc:sldMk cId="0" sldId="277"/>
            <ac:spMk id="2" creationId="{426D9E4A-E901-5923-8003-0DB2FC7F3E8A}"/>
          </ac:spMkLst>
        </pc:spChg>
      </pc:sldChg>
      <pc:sldChg chg="del">
        <pc:chgData name="Glen Jones" userId="e846aaca-4b24-4b13-b0d0-f2308e16b284" providerId="ADAL" clId="{ED47ACC3-9597-4D89-A1DC-43CF280EF274}" dt="2025-12-09T09:42:34.371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2:33.245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saw an elephant at the zoo.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89979" y="2825846"/>
            <a:ext cx="63983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eleph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dirty="0">
              <a:solidFill>
                <a:schemeClr val="bg1"/>
              </a:solidFill>
            </a:endParaRPr>
          </a:p>
          <a:p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10" y="147760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plant grew bigger than expected.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23" y="169359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802416" y="2247771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infant started crying.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052" y="2033436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109688" y="3014390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Come here this instant!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458490" y="2557586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inst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was painted a vibrant colour.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vibr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45" y="1847273"/>
            <a:ext cx="2897371" cy="48880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volcano was dormant.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56233" y="2184517"/>
            <a:ext cx="63983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dorm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dirty="0">
              <a:solidFill>
                <a:schemeClr val="bg1"/>
              </a:solidFill>
            </a:endParaRPr>
          </a:p>
          <a:p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43606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Relevant or relevent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Restaurant or restaurent?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Restaur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Giant or gient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Elephant or elephent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Eleph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Instant or instent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Dormant or dorment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Dorm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Relev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E6F3B-617C-0F25-3387-E29CC00AC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F4E458-DCD0-0B19-38D2-77172ECBE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ADE096E-D7A8-0073-B787-228057BA8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32A9BD3-29A3-B4EE-0060-250C6C88E7A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0862C22-2789-4C32-670A-174CEF2B8A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D3EADB-9D8D-099B-D209-0565313A209F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they landed on a planet that was full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of vibrante colours and strange plants.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BF654C-6123-8A2B-E42F-21AF4CB2A47F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C4684FC-4F07-40E6-ACAF-87DF23AEB14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07026CC-AFDC-6536-F603-CE136C3537C3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they landed on a planet that was full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of vibrant colours and strange plants.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D1B938-270E-8B34-CCEA-ECD38D9F0B39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they landed on a planet that was full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vibrant</a:t>
            </a:r>
            <a:r>
              <a:rPr lang="en-GB" sz="3200" dirty="0">
                <a:solidFill>
                  <a:schemeClr val="bg1"/>
                </a:solidFill>
              </a:rPr>
              <a:t> colours and strange plants. </a:t>
            </a:r>
          </a:p>
        </p:txBody>
      </p:sp>
    </p:spTree>
    <p:extLst>
      <p:ext uri="{BB962C8B-B14F-4D97-AF65-F5344CB8AC3E}">
        <p14:creationId xmlns:p14="http://schemas.microsoft.com/office/powerpoint/2010/main" val="176562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Just then, a friendly elephent-like creature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with consonent-filled roars approached them.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Just then, a friendly elephant-like creature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with consonant-filled roars approached them.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Just then, a friendly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elephant-like</a:t>
            </a:r>
            <a:r>
              <a:rPr lang="en-GB" sz="3200" dirty="0">
                <a:solidFill>
                  <a:schemeClr val="bg1"/>
                </a:solidFill>
              </a:rPr>
              <a:t> creature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consonant-filled</a:t>
            </a:r>
            <a:r>
              <a:rPr lang="en-GB" sz="3200" dirty="0">
                <a:solidFill>
                  <a:schemeClr val="bg1"/>
                </a:solidFill>
              </a:rPr>
              <a:t> roars approached them.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__n____t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_l_____t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_i___t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_st____t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ndika" panose="02000000000000000000" pitchFamily="2" charset="0"/>
              </a:rPr>
              <a:t>relevant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restaurant 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consonant</a:t>
            </a:r>
          </a:p>
          <a:p>
            <a:pPr algn="ctr"/>
            <a:r>
              <a:rPr lang="en-GB" sz="3200" noProof="0" dirty="0">
                <a:latin typeface="Andika" panose="02000000000000000000" pitchFamily="2" charset="0"/>
              </a:rPr>
              <a:t>giant</a:t>
            </a:r>
            <a:endParaRPr lang="fr-FR" sz="3200" dirty="0">
              <a:latin typeface="Andika" panose="02000000000000000000" pitchFamily="2" charset="0"/>
            </a:endParaRP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shelf&#10;&#10;AI-generated content may be incorrect.">
            <a:extLst>
              <a:ext uri="{FF2B5EF4-FFF2-40B4-BE49-F238E27FC236}">
                <a16:creationId xmlns:a16="http://schemas.microsoft.com/office/drawing/2014/main" id="{7A407FE5-72A0-ECA0-299B-9BFE21763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702" y="1465604"/>
            <a:ext cx="6842596" cy="513477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1AFDA79-9CC7-103B-7F1B-E8445D5D5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766990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93021A4-B0FE-E16F-83F7-D92A3A9961E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sonan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A1B62D7-37F9-42BB-337D-439F65D1E5F8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evan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42A4423-7AE3-3A45-D2C2-23DB781412CB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D451853-D86F-E2A2-4F3A-5342A0EF21E5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3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sz="3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</a:t>
            </a:r>
            <a:r>
              <a:rPr lang="en-GB" sz="33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auran</a:t>
            </a:r>
            <a:r>
              <a:rPr lang="en-GB" sz="3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8EBAA51-A84A-00B1-BA3D-6E400DDDD1FA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ndika" panose="02000000000000000000" pitchFamily="2" charset="0"/>
              </a:rPr>
              <a:t>relevant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restaurant </a:t>
            </a:r>
          </a:p>
          <a:p>
            <a:pPr algn="ctr"/>
            <a:r>
              <a:rPr lang="fr-FR" sz="3200" dirty="0">
                <a:latin typeface="Andika" panose="02000000000000000000" pitchFamily="2" charset="0"/>
              </a:rPr>
              <a:t>consonant</a:t>
            </a:r>
          </a:p>
          <a:p>
            <a:pPr algn="ctr"/>
            <a:r>
              <a:rPr lang="en-GB" sz="3200" noProof="0">
                <a:latin typeface="Andika" panose="02000000000000000000" pitchFamily="2" charset="0"/>
              </a:rPr>
              <a:t>giant</a:t>
            </a:r>
            <a:endParaRPr lang="fr-FR" sz="3200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823000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relevant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restaurant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consonant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giant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meant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elephant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306" y="2017397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plant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7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infant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instant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vibrant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dormant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26D9E4A-E901-5923-8003-0DB2FC7F3E8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33002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109746" y="1224064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ant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30645" y="3315688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relev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restaur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conson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gi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are the gems relevant to Scrambler?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65470" y="248791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relev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20" y="178563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entered the restaurant.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23" y="1955546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93179" y="2497153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restaur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had only one consonant available for the game.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926" y="1931837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460669" y="2912790"/>
            <a:ext cx="6407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conson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giant in the story ate children for breakfast.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324448" y="3175503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what you meant to say?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672" y="1791717"/>
            <a:ext cx="2943999" cy="49666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Microsoft Office PowerPoint</Application>
  <PresentationFormat>Widescreen</PresentationFormat>
  <Paragraphs>122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Scrambler has been scrambling!</vt:lpstr>
      <vt:lpstr>Words ending ant.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14</cp:revision>
  <dcterms:created xsi:type="dcterms:W3CDTF">2022-05-31T09:42:07Z</dcterms:created>
  <dcterms:modified xsi:type="dcterms:W3CDTF">2025-12-09T09:44:45Z</dcterms:modified>
</cp:coreProperties>
</file>