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359" r:id="rId2"/>
    <p:sldId id="406" r:id="rId3"/>
    <p:sldId id="274" r:id="rId4"/>
    <p:sldId id="294" r:id="rId5"/>
    <p:sldId id="325" r:id="rId6"/>
    <p:sldId id="281" r:id="rId7"/>
    <p:sldId id="283" r:id="rId8"/>
    <p:sldId id="298" r:id="rId9"/>
    <p:sldId id="316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52" r:id="rId18"/>
    <p:sldId id="369" r:id="rId19"/>
    <p:sldId id="370" r:id="rId20"/>
    <p:sldId id="361" r:id="rId21"/>
    <p:sldId id="365" r:id="rId22"/>
    <p:sldId id="380" r:id="rId23"/>
    <p:sldId id="363" r:id="rId24"/>
    <p:sldId id="277" r:id="rId25"/>
  </p:sldIdLst>
  <p:sldSz cx="12192000" cy="6858000"/>
  <p:notesSz cx="6858000" cy="9144000"/>
  <p:embeddedFontLst>
    <p:embeddedFont>
      <p:font typeface="Andika" panose="02000000000000000000" pitchFamily="2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27FE389-7BCD-490C-86DA-84AEA88CA33F}" v="1" dt="2025-05-22T14:03:36.34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450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52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157F4D97-73A5-4228-ADB8-266D53B46621}"/>
    <pc:docChg chg="custSel delSld modSld">
      <pc:chgData name="Glen Jones" userId="e846aaca-4b24-4b13-b0d0-f2308e16b284" providerId="ADAL" clId="{157F4D97-73A5-4228-ADB8-266D53B46621}" dt="2022-07-12T14:41:44.403" v="52"/>
      <pc:docMkLst>
        <pc:docMk/>
      </pc:docMkLst>
      <pc:sldChg chg="del">
        <pc:chgData name="Glen Jones" userId="e846aaca-4b24-4b13-b0d0-f2308e16b284" providerId="ADAL" clId="{157F4D97-73A5-4228-ADB8-266D53B46621}" dt="2022-07-12T13:05:41.200" v="18" actId="47"/>
        <pc:sldMkLst>
          <pc:docMk/>
          <pc:sldMk cId="1832379782" sldId="259"/>
        </pc:sldMkLst>
      </pc:sldChg>
      <pc:sldChg chg="addSp delSp modSp mod modAnim">
        <pc:chgData name="Glen Jones" userId="e846aaca-4b24-4b13-b0d0-f2308e16b284" providerId="ADAL" clId="{157F4D97-73A5-4228-ADB8-266D53B46621}" dt="2022-07-12T12:50:29.211" v="4" actId="478"/>
        <pc:sldMkLst>
          <pc:docMk/>
          <pc:sldMk cId="4010327805" sldId="274"/>
        </pc:sldMkLst>
      </pc:sldChg>
      <pc:sldChg chg="addSp delSp modSp mod modAnim">
        <pc:chgData name="Glen Jones" userId="e846aaca-4b24-4b13-b0d0-f2308e16b284" providerId="ADAL" clId="{157F4D97-73A5-4228-ADB8-266D53B46621}" dt="2022-07-12T13:25:03.347" v="37"/>
        <pc:sldMkLst>
          <pc:docMk/>
          <pc:sldMk cId="0" sldId="277"/>
        </pc:sldMkLst>
      </pc:sldChg>
      <pc:sldChg chg="del">
        <pc:chgData name="Glen Jones" userId="e846aaca-4b24-4b13-b0d0-f2308e16b284" providerId="ADAL" clId="{157F4D97-73A5-4228-ADB8-266D53B46621}" dt="2022-07-12T13:05:39.544" v="17" actId="47"/>
        <pc:sldMkLst>
          <pc:docMk/>
          <pc:sldMk cId="2425069664" sldId="278"/>
        </pc:sldMkLst>
      </pc:sldChg>
      <pc:sldChg chg="addSp modSp mod modAnim">
        <pc:chgData name="Glen Jones" userId="e846aaca-4b24-4b13-b0d0-f2308e16b284" providerId="ADAL" clId="{157F4D97-73A5-4228-ADB8-266D53B46621}" dt="2022-07-12T13:56:59.292" v="38"/>
        <pc:sldMkLst>
          <pc:docMk/>
          <pc:sldMk cId="4273759124" sldId="279"/>
        </pc:sldMkLst>
      </pc:sldChg>
      <pc:sldChg chg="modAnim">
        <pc:chgData name="Glen Jones" userId="e846aaca-4b24-4b13-b0d0-f2308e16b284" providerId="ADAL" clId="{157F4D97-73A5-4228-ADB8-266D53B46621}" dt="2022-07-12T13:57:13.013" v="39"/>
        <pc:sldMkLst>
          <pc:docMk/>
          <pc:sldMk cId="418504607" sldId="281"/>
        </pc:sldMkLst>
      </pc:sldChg>
      <pc:sldChg chg="modAnim">
        <pc:chgData name="Glen Jones" userId="e846aaca-4b24-4b13-b0d0-f2308e16b284" providerId="ADAL" clId="{157F4D97-73A5-4228-ADB8-266D53B46621}" dt="2022-07-12T13:57:18.303" v="41"/>
        <pc:sldMkLst>
          <pc:docMk/>
          <pc:sldMk cId="1463621575" sldId="282"/>
        </pc:sldMkLst>
      </pc:sldChg>
      <pc:sldChg chg="modAnim">
        <pc:chgData name="Glen Jones" userId="e846aaca-4b24-4b13-b0d0-f2308e16b284" providerId="ADAL" clId="{157F4D97-73A5-4228-ADB8-266D53B46621}" dt="2022-07-12T13:57:15.813" v="40"/>
        <pc:sldMkLst>
          <pc:docMk/>
          <pc:sldMk cId="26346991" sldId="283"/>
        </pc:sldMkLst>
      </pc:sldChg>
      <pc:sldChg chg="modAnim">
        <pc:chgData name="Glen Jones" userId="e846aaca-4b24-4b13-b0d0-f2308e16b284" providerId="ADAL" clId="{157F4D97-73A5-4228-ADB8-266D53B46621}" dt="2022-07-12T13:57:23.901" v="43"/>
        <pc:sldMkLst>
          <pc:docMk/>
          <pc:sldMk cId="2830977930" sldId="285"/>
        </pc:sldMkLst>
      </pc:sldChg>
      <pc:sldChg chg="modAnim">
        <pc:chgData name="Glen Jones" userId="e846aaca-4b24-4b13-b0d0-f2308e16b284" providerId="ADAL" clId="{157F4D97-73A5-4228-ADB8-266D53B46621}" dt="2022-07-12T13:57:21.325" v="42"/>
        <pc:sldMkLst>
          <pc:docMk/>
          <pc:sldMk cId="292875226" sldId="286"/>
        </pc:sldMkLst>
      </pc:sldChg>
      <pc:sldChg chg="addSp delSp modSp mod modAnim">
        <pc:chgData name="Glen Jones" userId="e846aaca-4b24-4b13-b0d0-f2308e16b284" providerId="ADAL" clId="{157F4D97-73A5-4228-ADB8-266D53B46621}" dt="2022-07-12T14:41:28.805" v="51" actId="167"/>
        <pc:sldMkLst>
          <pc:docMk/>
          <pc:sldMk cId="1078316235" sldId="300"/>
        </pc:sldMkLst>
      </pc:sldChg>
      <pc:sldChg chg="modAnim">
        <pc:chgData name="Glen Jones" userId="e846aaca-4b24-4b13-b0d0-f2308e16b284" providerId="ADAL" clId="{157F4D97-73A5-4228-ADB8-266D53B46621}" dt="2022-07-12T13:57:26.821" v="44"/>
        <pc:sldMkLst>
          <pc:docMk/>
          <pc:sldMk cId="2254998422" sldId="301"/>
        </pc:sldMkLst>
      </pc:sldChg>
      <pc:sldChg chg="modAnim">
        <pc:chgData name="Glen Jones" userId="e846aaca-4b24-4b13-b0d0-f2308e16b284" providerId="ADAL" clId="{157F4D97-73A5-4228-ADB8-266D53B46621}" dt="2022-07-12T13:57:29.684" v="45"/>
        <pc:sldMkLst>
          <pc:docMk/>
          <pc:sldMk cId="535818177" sldId="302"/>
        </pc:sldMkLst>
      </pc:sldChg>
      <pc:sldChg chg="modSp modAnim">
        <pc:chgData name="Glen Jones" userId="e846aaca-4b24-4b13-b0d0-f2308e16b284" providerId="ADAL" clId="{157F4D97-73A5-4228-ADB8-266D53B46621}" dt="2022-07-12T13:57:37.367" v="47" actId="313"/>
        <pc:sldMkLst>
          <pc:docMk/>
          <pc:sldMk cId="1726625311" sldId="303"/>
        </pc:sldMkLst>
      </pc:sldChg>
      <pc:sldChg chg="modAnim">
        <pc:chgData name="Glen Jones" userId="e846aaca-4b24-4b13-b0d0-f2308e16b284" providerId="ADAL" clId="{157F4D97-73A5-4228-ADB8-266D53B46621}" dt="2022-07-12T14:41:44.403" v="52"/>
        <pc:sldMkLst>
          <pc:docMk/>
          <pc:sldMk cId="3606584674" sldId="304"/>
        </pc:sldMkLst>
      </pc:sldChg>
    </pc:docChg>
  </pc:docChgLst>
  <pc:docChgLst>
    <pc:chgData name="Glen Jones" userId="e846aaca-4b24-4b13-b0d0-f2308e16b284" providerId="ADAL" clId="{B15F5049-9746-471B-997D-D177C260B381}"/>
    <pc:docChg chg="undo custSel delSld modSld">
      <pc:chgData name="Glen Jones" userId="e846aaca-4b24-4b13-b0d0-f2308e16b284" providerId="ADAL" clId="{B15F5049-9746-471B-997D-D177C260B381}" dt="2022-07-14T09:32:10.886" v="291" actId="1076"/>
      <pc:docMkLst>
        <pc:docMk/>
      </pc:docMkLst>
      <pc:sldChg chg="modSp mod">
        <pc:chgData name="Glen Jones" userId="e846aaca-4b24-4b13-b0d0-f2308e16b284" providerId="ADAL" clId="{B15F5049-9746-471B-997D-D177C260B381}" dt="2022-07-14T09:28:55.271" v="173" actId="6549"/>
        <pc:sldMkLst>
          <pc:docMk/>
          <pc:sldMk cId="26346991" sldId="283"/>
        </pc:sldMkLst>
      </pc:sldChg>
      <pc:sldChg chg="modSp mod">
        <pc:chgData name="Glen Jones" userId="e846aaca-4b24-4b13-b0d0-f2308e16b284" providerId="ADAL" clId="{B15F5049-9746-471B-997D-D177C260B381}" dt="2022-07-14T09:28:07.398" v="146" actId="6549"/>
        <pc:sldMkLst>
          <pc:docMk/>
          <pc:sldMk cId="2113469465" sldId="294"/>
        </pc:sldMkLst>
      </pc:sldChg>
      <pc:sldChg chg="modSp mod">
        <pc:chgData name="Glen Jones" userId="e846aaca-4b24-4b13-b0d0-f2308e16b284" providerId="ADAL" clId="{B15F5049-9746-471B-997D-D177C260B381}" dt="2022-07-14T09:29:05.343" v="189" actId="20577"/>
        <pc:sldMkLst>
          <pc:docMk/>
          <pc:sldMk cId="2359013293" sldId="298"/>
        </pc:sldMkLst>
      </pc:sldChg>
      <pc:sldChg chg="delSp modSp mod delAnim">
        <pc:chgData name="Glen Jones" userId="e846aaca-4b24-4b13-b0d0-f2308e16b284" providerId="ADAL" clId="{B15F5049-9746-471B-997D-D177C260B381}" dt="2022-07-14T09:29:23" v="207" actId="6549"/>
        <pc:sldMkLst>
          <pc:docMk/>
          <pc:sldMk cId="458172427" sldId="316"/>
        </pc:sldMkLst>
      </pc:sldChg>
      <pc:sldChg chg="modSp mod">
        <pc:chgData name="Glen Jones" userId="e846aaca-4b24-4b13-b0d0-f2308e16b284" providerId="ADAL" clId="{B15F5049-9746-471B-997D-D177C260B381}" dt="2022-07-14T09:28:35.215" v="157" actId="20577"/>
        <pc:sldMkLst>
          <pc:docMk/>
          <pc:sldMk cId="2483071206" sldId="325"/>
        </pc:sldMkLst>
      </pc:sldChg>
      <pc:sldChg chg="addSp modSp mod">
        <pc:chgData name="Glen Jones" userId="e846aaca-4b24-4b13-b0d0-f2308e16b284" providerId="ADAL" clId="{B15F5049-9746-471B-997D-D177C260B381}" dt="2022-07-14T09:32:10.886" v="291" actId="1076"/>
        <pc:sldMkLst>
          <pc:docMk/>
          <pc:sldMk cId="232024042" sldId="328"/>
        </pc:sldMkLst>
      </pc:sldChg>
      <pc:sldChg chg="modSp mod">
        <pc:chgData name="Glen Jones" userId="e846aaca-4b24-4b13-b0d0-f2308e16b284" providerId="ADAL" clId="{B15F5049-9746-471B-997D-D177C260B381}" dt="2022-07-14T09:29:31.911" v="222" actId="6549"/>
        <pc:sldMkLst>
          <pc:docMk/>
          <pc:sldMk cId="1540880836" sldId="331"/>
        </pc:sldMkLst>
      </pc:sldChg>
      <pc:sldChg chg="modSp mod">
        <pc:chgData name="Glen Jones" userId="e846aaca-4b24-4b13-b0d0-f2308e16b284" providerId="ADAL" clId="{B15F5049-9746-471B-997D-D177C260B381}" dt="2022-07-14T09:29:42.808" v="235" actId="6549"/>
        <pc:sldMkLst>
          <pc:docMk/>
          <pc:sldMk cId="1268758170" sldId="332"/>
        </pc:sldMkLst>
      </pc:sldChg>
      <pc:sldChg chg="modSp mod">
        <pc:chgData name="Glen Jones" userId="e846aaca-4b24-4b13-b0d0-f2308e16b284" providerId="ADAL" clId="{B15F5049-9746-471B-997D-D177C260B381}" dt="2022-07-14T09:29:55.063" v="245" actId="6549"/>
        <pc:sldMkLst>
          <pc:docMk/>
          <pc:sldMk cId="3127477516" sldId="333"/>
        </pc:sldMkLst>
      </pc:sldChg>
      <pc:sldChg chg="modSp mod">
        <pc:chgData name="Glen Jones" userId="e846aaca-4b24-4b13-b0d0-f2308e16b284" providerId="ADAL" clId="{B15F5049-9746-471B-997D-D177C260B381}" dt="2022-07-14T09:30:16.016" v="261" actId="14100"/>
        <pc:sldMkLst>
          <pc:docMk/>
          <pc:sldMk cId="1083419932" sldId="334"/>
        </pc:sldMkLst>
      </pc:sldChg>
      <pc:sldChg chg="del">
        <pc:chgData name="Glen Jones" userId="e846aaca-4b24-4b13-b0d0-f2308e16b284" providerId="ADAL" clId="{B15F5049-9746-471B-997D-D177C260B381}" dt="2022-07-14T09:30:18.891" v="262" actId="47"/>
        <pc:sldMkLst>
          <pc:docMk/>
          <pc:sldMk cId="845410111" sldId="335"/>
        </pc:sldMkLst>
      </pc:sldChg>
    </pc:docChg>
  </pc:docChgLst>
  <pc:docChgLst>
    <pc:chgData name="Glen Jones" userId="e846aaca-4b24-4b13-b0d0-f2308e16b284" providerId="ADAL" clId="{55EA9455-D85E-4412-ABC5-3A9ED873C3AB}"/>
    <pc:docChg chg="addSld modSld">
      <pc:chgData name="Glen Jones" userId="e846aaca-4b24-4b13-b0d0-f2308e16b284" providerId="ADAL" clId="{55EA9455-D85E-4412-ABC5-3A9ED873C3AB}" dt="2024-02-17T12:32:55.267" v="27" actId="115"/>
      <pc:docMkLst>
        <pc:docMk/>
      </pc:docMkLst>
      <pc:sldChg chg="modSp mod modAnim">
        <pc:chgData name="Glen Jones" userId="e846aaca-4b24-4b13-b0d0-f2308e16b284" providerId="ADAL" clId="{55EA9455-D85E-4412-ABC5-3A9ED873C3AB}" dt="2024-02-17T12:32:14.080" v="15" actId="207"/>
        <pc:sldMkLst>
          <pc:docMk/>
          <pc:sldMk cId="744848864" sldId="369"/>
        </pc:sldMkLst>
      </pc:sldChg>
      <pc:sldChg chg="modSp add mod modAnim">
        <pc:chgData name="Glen Jones" userId="e846aaca-4b24-4b13-b0d0-f2308e16b284" providerId="ADAL" clId="{55EA9455-D85E-4412-ABC5-3A9ED873C3AB}" dt="2024-02-17T12:32:55.267" v="27" actId="115"/>
        <pc:sldMkLst>
          <pc:docMk/>
          <pc:sldMk cId="317745037" sldId="370"/>
        </pc:sldMkLst>
      </pc:sldChg>
    </pc:docChg>
  </pc:docChgLst>
  <pc:docChgLst>
    <pc:chgData name="Glen Jones" userId="e846aaca-4b24-4b13-b0d0-f2308e16b284" providerId="ADAL" clId="{C7F771AA-9DAA-4FFD-8CB6-A30E655CC88E}"/>
    <pc:docChg chg="undo custSel addSld delSld modSld sldOrd">
      <pc:chgData name="Glen Jones" userId="e846aaca-4b24-4b13-b0d0-f2308e16b284" providerId="ADAL" clId="{C7F771AA-9DAA-4FFD-8CB6-A30E655CC88E}" dt="2022-07-14T10:26:06.252" v="263" actId="1076"/>
      <pc:docMkLst>
        <pc:docMk/>
      </pc:docMkLst>
      <pc:sldChg chg="modSp mod">
        <pc:chgData name="Glen Jones" userId="e846aaca-4b24-4b13-b0d0-f2308e16b284" providerId="ADAL" clId="{C7F771AA-9DAA-4FFD-8CB6-A30E655CC88E}" dt="2022-07-14T10:25:15.389" v="246" actId="207"/>
        <pc:sldMkLst>
          <pc:docMk/>
          <pc:sldMk cId="418504607" sldId="281"/>
        </pc:sldMkLst>
      </pc:sldChg>
      <pc:sldChg chg="modSp mod">
        <pc:chgData name="Glen Jones" userId="e846aaca-4b24-4b13-b0d0-f2308e16b284" providerId="ADAL" clId="{C7F771AA-9DAA-4FFD-8CB6-A30E655CC88E}" dt="2022-07-14T10:25:11.756" v="245" actId="207"/>
        <pc:sldMkLst>
          <pc:docMk/>
          <pc:sldMk cId="26346991" sldId="283"/>
        </pc:sldMkLst>
      </pc:sldChg>
      <pc:sldChg chg="modSp mod">
        <pc:chgData name="Glen Jones" userId="e846aaca-4b24-4b13-b0d0-f2308e16b284" providerId="ADAL" clId="{C7F771AA-9DAA-4FFD-8CB6-A30E655CC88E}" dt="2022-07-14T10:15:10.614" v="196" actId="27636"/>
        <pc:sldMkLst>
          <pc:docMk/>
          <pc:sldMk cId="2113469465" sldId="294"/>
        </pc:sldMkLst>
      </pc:sldChg>
      <pc:sldChg chg="modSp mod">
        <pc:chgData name="Glen Jones" userId="e846aaca-4b24-4b13-b0d0-f2308e16b284" providerId="ADAL" clId="{C7F771AA-9DAA-4FFD-8CB6-A30E655CC88E}" dt="2022-07-14T10:23:33.515" v="203"/>
        <pc:sldMkLst>
          <pc:docMk/>
          <pc:sldMk cId="2359013293" sldId="298"/>
        </pc:sldMkLst>
      </pc:sldChg>
      <pc:sldChg chg="modSp mod">
        <pc:chgData name="Glen Jones" userId="e846aaca-4b24-4b13-b0d0-f2308e16b284" providerId="ADAL" clId="{C7F771AA-9DAA-4FFD-8CB6-A30E655CC88E}" dt="2022-07-14T10:23:40.426" v="204"/>
        <pc:sldMkLst>
          <pc:docMk/>
          <pc:sldMk cId="458172427" sldId="316"/>
        </pc:sldMkLst>
      </pc:sldChg>
      <pc:sldChg chg="modSp mod">
        <pc:chgData name="Glen Jones" userId="e846aaca-4b24-4b13-b0d0-f2308e16b284" providerId="ADAL" clId="{C7F771AA-9DAA-4FFD-8CB6-A30E655CC88E}" dt="2022-07-14T10:23:17.398" v="199"/>
        <pc:sldMkLst>
          <pc:docMk/>
          <pc:sldMk cId="2483071206" sldId="325"/>
        </pc:sldMkLst>
      </pc:sldChg>
      <pc:sldChg chg="modSp mod ord">
        <pc:chgData name="Glen Jones" userId="e846aaca-4b24-4b13-b0d0-f2308e16b284" providerId="ADAL" clId="{C7F771AA-9DAA-4FFD-8CB6-A30E655CC88E}" dt="2022-07-14T10:25:33.548" v="250" actId="20577"/>
        <pc:sldMkLst>
          <pc:docMk/>
          <pc:sldMk cId="232024042" sldId="328"/>
        </pc:sldMkLst>
      </pc:sldChg>
      <pc:sldChg chg="modSp mod">
        <pc:chgData name="Glen Jones" userId="e846aaca-4b24-4b13-b0d0-f2308e16b284" providerId="ADAL" clId="{C7F771AA-9DAA-4FFD-8CB6-A30E655CC88E}" dt="2022-07-14T10:23:47.490" v="205"/>
        <pc:sldMkLst>
          <pc:docMk/>
          <pc:sldMk cId="1540880836" sldId="331"/>
        </pc:sldMkLst>
      </pc:sldChg>
      <pc:sldChg chg="modSp mod">
        <pc:chgData name="Glen Jones" userId="e846aaca-4b24-4b13-b0d0-f2308e16b284" providerId="ADAL" clId="{C7F771AA-9DAA-4FFD-8CB6-A30E655CC88E}" dt="2022-07-14T10:24:55.312" v="242" actId="207"/>
        <pc:sldMkLst>
          <pc:docMk/>
          <pc:sldMk cId="1268758170" sldId="332"/>
        </pc:sldMkLst>
      </pc:sldChg>
      <pc:sldChg chg="modSp mod">
        <pc:chgData name="Glen Jones" userId="e846aaca-4b24-4b13-b0d0-f2308e16b284" providerId="ADAL" clId="{C7F771AA-9DAA-4FFD-8CB6-A30E655CC88E}" dt="2022-07-14T10:25:00.844" v="243" actId="207"/>
        <pc:sldMkLst>
          <pc:docMk/>
          <pc:sldMk cId="3127477516" sldId="333"/>
        </pc:sldMkLst>
      </pc:sldChg>
      <pc:sldChg chg="modSp mod">
        <pc:chgData name="Glen Jones" userId="e846aaca-4b24-4b13-b0d0-f2308e16b284" providerId="ADAL" clId="{C7F771AA-9DAA-4FFD-8CB6-A30E655CC88E}" dt="2022-07-14T10:24:13.797" v="219" actId="6549"/>
        <pc:sldMkLst>
          <pc:docMk/>
          <pc:sldMk cId="1083419932" sldId="334"/>
        </pc:sldMkLst>
      </pc:sldChg>
      <pc:sldChg chg="modSp mod">
        <pc:chgData name="Glen Jones" userId="e846aaca-4b24-4b13-b0d0-f2308e16b284" providerId="ADAL" clId="{C7F771AA-9DAA-4FFD-8CB6-A30E655CC88E}" dt="2022-07-14T10:24:32.020" v="231" actId="6549"/>
        <pc:sldMkLst>
          <pc:docMk/>
          <pc:sldMk cId="2987928968" sldId="335"/>
        </pc:sldMkLst>
      </pc:sldChg>
      <pc:sldChg chg="modSp mod">
        <pc:chgData name="Glen Jones" userId="e846aaca-4b24-4b13-b0d0-f2308e16b284" providerId="ADAL" clId="{C7F771AA-9DAA-4FFD-8CB6-A30E655CC88E}" dt="2022-07-14T10:24:48.068" v="240" actId="207"/>
        <pc:sldMkLst>
          <pc:docMk/>
          <pc:sldMk cId="2947134146" sldId="336"/>
        </pc:sldMkLst>
      </pc:sldChg>
      <pc:sldChg chg="add del">
        <pc:chgData name="Glen Jones" userId="e846aaca-4b24-4b13-b0d0-f2308e16b284" providerId="ADAL" clId="{C7F771AA-9DAA-4FFD-8CB6-A30E655CC88E}" dt="2022-07-14T10:24:38.655" v="233"/>
        <pc:sldMkLst>
          <pc:docMk/>
          <pc:sldMk cId="969247177" sldId="337"/>
        </pc:sldMkLst>
      </pc:sldChg>
      <pc:sldChg chg="add del">
        <pc:chgData name="Glen Jones" userId="e846aaca-4b24-4b13-b0d0-f2308e16b284" providerId="ADAL" clId="{C7F771AA-9DAA-4FFD-8CB6-A30E655CC88E}" dt="2022-07-14T10:24:38.655" v="233"/>
        <pc:sldMkLst>
          <pc:docMk/>
          <pc:sldMk cId="1623788753" sldId="338"/>
        </pc:sldMkLst>
      </pc:sldChg>
    </pc:docChg>
  </pc:docChgLst>
  <pc:docChgLst>
    <pc:chgData name="Guest User" userId="S::urn:spo:anon#a5214f4fbcf5be8a1d15dc966f3aca15d81fd114128b466e499516eb9395c7f9::" providerId="AD" clId="Web-{28FBA3FB-E2CE-BD48-97C4-85D3AF157C5F}"/>
    <pc:docChg chg="modSld">
      <pc:chgData name="Guest User" userId="S::urn:spo:anon#a5214f4fbcf5be8a1d15dc966f3aca15d81fd114128b466e499516eb9395c7f9::" providerId="AD" clId="Web-{28FBA3FB-E2CE-BD48-97C4-85D3AF157C5F}" dt="2022-08-24T12:57:04.717" v="9" actId="20577"/>
      <pc:docMkLst>
        <pc:docMk/>
      </pc:docMkLst>
      <pc:sldChg chg="modSp">
        <pc:chgData name="Guest User" userId="S::urn:spo:anon#a5214f4fbcf5be8a1d15dc966f3aca15d81fd114128b466e499516eb9395c7f9::" providerId="AD" clId="Web-{28FBA3FB-E2CE-BD48-97C4-85D3AF157C5F}" dt="2022-08-24T12:56:25.668" v="2" actId="20577"/>
        <pc:sldMkLst>
          <pc:docMk/>
          <pc:sldMk cId="4010327805" sldId="274"/>
        </pc:sldMkLst>
      </pc:sldChg>
      <pc:sldChg chg="modSp">
        <pc:chgData name="Guest User" userId="S::urn:spo:anon#a5214f4fbcf5be8a1d15dc966f3aca15d81fd114128b466e499516eb9395c7f9::" providerId="AD" clId="Web-{28FBA3FB-E2CE-BD48-97C4-85D3AF157C5F}" dt="2022-08-24T12:56:41.325" v="8" actId="20577"/>
        <pc:sldMkLst>
          <pc:docMk/>
          <pc:sldMk cId="2113469465" sldId="294"/>
        </pc:sldMkLst>
      </pc:sldChg>
      <pc:sldChg chg="modSp">
        <pc:chgData name="Guest User" userId="S::urn:spo:anon#a5214f4fbcf5be8a1d15dc966f3aca15d81fd114128b466e499516eb9395c7f9::" providerId="AD" clId="Web-{28FBA3FB-E2CE-BD48-97C4-85D3AF157C5F}" dt="2022-08-24T12:57:04.717" v="9" actId="20577"/>
        <pc:sldMkLst>
          <pc:docMk/>
          <pc:sldMk cId="1083419932" sldId="334"/>
        </pc:sldMkLst>
      </pc:sldChg>
    </pc:docChg>
  </pc:docChgLst>
  <pc:docChgLst>
    <pc:chgData name="Glen Jones" userId="e846aaca-4b24-4b13-b0d0-f2308e16b284" providerId="ADAL" clId="{5B0C32A1-BBDC-4719-B9A2-6753FC2766EF}"/>
    <pc:docChg chg="undo custSel addSld delSld modSld">
      <pc:chgData name="Glen Jones" userId="e846aaca-4b24-4b13-b0d0-f2308e16b284" providerId="ADAL" clId="{5B0C32A1-BBDC-4719-B9A2-6753FC2766EF}" dt="2022-06-29T07:07:56.085" v="544" actId="115"/>
      <pc:docMkLst>
        <pc:docMk/>
      </pc:docMkLst>
      <pc:sldChg chg="modSp mod">
        <pc:chgData name="Glen Jones" userId="e846aaca-4b24-4b13-b0d0-f2308e16b284" providerId="ADAL" clId="{5B0C32A1-BBDC-4719-B9A2-6753FC2766EF}" dt="2022-06-29T06:52:32.877" v="5" actId="14100"/>
        <pc:sldMkLst>
          <pc:docMk/>
          <pc:sldMk cId="4010327805" sldId="274"/>
        </pc:sldMkLst>
      </pc:sldChg>
      <pc:sldChg chg="modSp mod modAnim">
        <pc:chgData name="Glen Jones" userId="e846aaca-4b24-4b13-b0d0-f2308e16b284" providerId="ADAL" clId="{5B0C32A1-BBDC-4719-B9A2-6753FC2766EF}" dt="2022-06-29T07:07:56.085" v="544" actId="115"/>
        <pc:sldMkLst>
          <pc:docMk/>
          <pc:sldMk cId="0" sldId="277"/>
        </pc:sldMkLst>
      </pc:sldChg>
      <pc:sldChg chg="addSp modSp mod modAnim">
        <pc:chgData name="Glen Jones" userId="e846aaca-4b24-4b13-b0d0-f2308e16b284" providerId="ADAL" clId="{5B0C32A1-BBDC-4719-B9A2-6753FC2766EF}" dt="2022-06-29T06:54:35.811" v="142" actId="20577"/>
        <pc:sldMkLst>
          <pc:docMk/>
          <pc:sldMk cId="4273759124" sldId="279"/>
        </pc:sldMkLst>
      </pc:sldChg>
      <pc:sldChg chg="add del">
        <pc:chgData name="Glen Jones" userId="e846aaca-4b24-4b13-b0d0-f2308e16b284" providerId="ADAL" clId="{5B0C32A1-BBDC-4719-B9A2-6753FC2766EF}" dt="2022-06-29T07:03:16.771" v="358" actId="47"/>
        <pc:sldMkLst>
          <pc:docMk/>
          <pc:sldMk cId="478082198" sldId="280"/>
        </pc:sldMkLst>
      </pc:sldChg>
      <pc:sldChg chg="delSp modSp add del mod delAnim modAnim">
        <pc:chgData name="Glen Jones" userId="e846aaca-4b24-4b13-b0d0-f2308e16b284" providerId="ADAL" clId="{5B0C32A1-BBDC-4719-B9A2-6753FC2766EF}" dt="2022-06-29T07:06:29.476" v="505" actId="115"/>
        <pc:sldMkLst>
          <pc:docMk/>
          <pc:sldMk cId="418504607" sldId="281"/>
        </pc:sldMkLst>
      </pc:sldChg>
      <pc:sldChg chg="delSp modSp add del mod delAnim">
        <pc:chgData name="Glen Jones" userId="e846aaca-4b24-4b13-b0d0-f2308e16b284" providerId="ADAL" clId="{5B0C32A1-BBDC-4719-B9A2-6753FC2766EF}" dt="2022-06-29T07:06:37.339" v="508" actId="1076"/>
        <pc:sldMkLst>
          <pc:docMk/>
          <pc:sldMk cId="1463621575" sldId="282"/>
        </pc:sldMkLst>
      </pc:sldChg>
      <pc:sldChg chg="addSp delSp modSp add del mod addAnim delAnim modAnim">
        <pc:chgData name="Glen Jones" userId="e846aaca-4b24-4b13-b0d0-f2308e16b284" providerId="ADAL" clId="{5B0C32A1-BBDC-4719-B9A2-6753FC2766EF}" dt="2022-06-29T07:06:41.156" v="510" actId="113"/>
        <pc:sldMkLst>
          <pc:docMk/>
          <pc:sldMk cId="26346991" sldId="283"/>
        </pc:sldMkLst>
      </pc:sldChg>
      <pc:sldChg chg="add del">
        <pc:chgData name="Glen Jones" userId="e846aaca-4b24-4b13-b0d0-f2308e16b284" providerId="ADAL" clId="{5B0C32A1-BBDC-4719-B9A2-6753FC2766EF}" dt="2022-06-29T07:03:18.374" v="360" actId="47"/>
        <pc:sldMkLst>
          <pc:docMk/>
          <pc:sldMk cId="633708485" sldId="284"/>
        </pc:sldMkLst>
      </pc:sldChg>
      <pc:sldChg chg="delSp modSp add del mod delAnim modAnim">
        <pc:chgData name="Glen Jones" userId="e846aaca-4b24-4b13-b0d0-f2308e16b284" providerId="ADAL" clId="{5B0C32A1-BBDC-4719-B9A2-6753FC2766EF}" dt="2022-06-29T07:06:49.731" v="514" actId="113"/>
        <pc:sldMkLst>
          <pc:docMk/>
          <pc:sldMk cId="2830977930" sldId="285"/>
        </pc:sldMkLst>
      </pc:sldChg>
      <pc:sldChg chg="addSp delSp modSp add del mod delAnim modAnim">
        <pc:chgData name="Glen Jones" userId="e846aaca-4b24-4b13-b0d0-f2308e16b284" providerId="ADAL" clId="{5B0C32A1-BBDC-4719-B9A2-6753FC2766EF}" dt="2022-06-29T07:06:45.845" v="512" actId="113"/>
        <pc:sldMkLst>
          <pc:docMk/>
          <pc:sldMk cId="292875226" sldId="286"/>
        </pc:sldMkLst>
      </pc:sldChg>
      <pc:sldChg chg="add del">
        <pc:chgData name="Glen Jones" userId="e846aaca-4b24-4b13-b0d0-f2308e16b284" providerId="ADAL" clId="{5B0C32A1-BBDC-4719-B9A2-6753FC2766EF}" dt="2022-06-29T07:03:17.831" v="359" actId="47"/>
        <pc:sldMkLst>
          <pc:docMk/>
          <pc:sldMk cId="302053578" sldId="287"/>
        </pc:sldMkLst>
      </pc:sldChg>
      <pc:sldChg chg="add del">
        <pc:chgData name="Glen Jones" userId="e846aaca-4b24-4b13-b0d0-f2308e16b284" providerId="ADAL" clId="{5B0C32A1-BBDC-4719-B9A2-6753FC2766EF}" dt="2022-06-29T07:03:18.831" v="361" actId="47"/>
        <pc:sldMkLst>
          <pc:docMk/>
          <pc:sldMk cId="1482251407" sldId="288"/>
        </pc:sldMkLst>
      </pc:sldChg>
      <pc:sldChg chg="add del">
        <pc:chgData name="Glen Jones" userId="e846aaca-4b24-4b13-b0d0-f2308e16b284" providerId="ADAL" clId="{5B0C32A1-BBDC-4719-B9A2-6753FC2766EF}" dt="2022-06-29T07:03:19.188" v="362" actId="47"/>
        <pc:sldMkLst>
          <pc:docMk/>
          <pc:sldMk cId="2201528743" sldId="289"/>
        </pc:sldMkLst>
      </pc:sldChg>
      <pc:sldChg chg="add del">
        <pc:chgData name="Glen Jones" userId="e846aaca-4b24-4b13-b0d0-f2308e16b284" providerId="ADAL" clId="{5B0C32A1-BBDC-4719-B9A2-6753FC2766EF}" dt="2022-06-29T07:00:49.117" v="234" actId="47"/>
        <pc:sldMkLst>
          <pc:docMk/>
          <pc:sldMk cId="2113469465" sldId="294"/>
        </pc:sldMkLst>
      </pc:sldChg>
      <pc:sldChg chg="del">
        <pc:chgData name="Glen Jones" userId="e846aaca-4b24-4b13-b0d0-f2308e16b284" providerId="ADAL" clId="{5B0C32A1-BBDC-4719-B9A2-6753FC2766EF}" dt="2022-06-29T07:03:19.614" v="363" actId="47"/>
        <pc:sldMkLst>
          <pc:docMk/>
          <pc:sldMk cId="2768472623" sldId="295"/>
        </pc:sldMkLst>
      </pc:sldChg>
      <pc:sldChg chg="del">
        <pc:chgData name="Glen Jones" userId="e846aaca-4b24-4b13-b0d0-f2308e16b284" providerId="ADAL" clId="{5B0C32A1-BBDC-4719-B9A2-6753FC2766EF}" dt="2022-06-29T07:03:20.077" v="364" actId="47"/>
        <pc:sldMkLst>
          <pc:docMk/>
          <pc:sldMk cId="3065799640" sldId="296"/>
        </pc:sldMkLst>
      </pc:sldChg>
      <pc:sldChg chg="add del">
        <pc:chgData name="Glen Jones" userId="e846aaca-4b24-4b13-b0d0-f2308e16b284" providerId="ADAL" clId="{5B0C32A1-BBDC-4719-B9A2-6753FC2766EF}" dt="2022-06-29T07:00:47.739" v="232" actId="47"/>
        <pc:sldMkLst>
          <pc:docMk/>
          <pc:sldMk cId="387527401" sldId="298"/>
        </pc:sldMkLst>
      </pc:sldChg>
      <pc:sldChg chg="add del">
        <pc:chgData name="Glen Jones" userId="e846aaca-4b24-4b13-b0d0-f2308e16b284" providerId="ADAL" clId="{5B0C32A1-BBDC-4719-B9A2-6753FC2766EF}" dt="2022-06-29T07:00:48.464" v="233" actId="47"/>
        <pc:sldMkLst>
          <pc:docMk/>
          <pc:sldMk cId="588597873" sldId="299"/>
        </pc:sldMkLst>
      </pc:sldChg>
      <pc:sldChg chg="modSp add mod">
        <pc:chgData name="Glen Jones" userId="e846aaca-4b24-4b13-b0d0-f2308e16b284" providerId="ADAL" clId="{5B0C32A1-BBDC-4719-B9A2-6753FC2766EF}" dt="2022-06-29T07:06:22.948" v="503" actId="113"/>
        <pc:sldMkLst>
          <pc:docMk/>
          <pc:sldMk cId="1078316235" sldId="300"/>
        </pc:sldMkLst>
      </pc:sldChg>
      <pc:sldChg chg="modSp add mod">
        <pc:chgData name="Glen Jones" userId="e846aaca-4b24-4b13-b0d0-f2308e16b284" providerId="ADAL" clId="{5B0C32A1-BBDC-4719-B9A2-6753FC2766EF}" dt="2022-06-29T07:06:53.381" v="516" actId="115"/>
        <pc:sldMkLst>
          <pc:docMk/>
          <pc:sldMk cId="2254998422" sldId="301"/>
        </pc:sldMkLst>
      </pc:sldChg>
      <pc:sldChg chg="modSp add replId">
        <pc:chgData name="Glen Jones" userId="e846aaca-4b24-4b13-b0d0-f2308e16b284" providerId="ADAL" clId="{5B0C32A1-BBDC-4719-B9A2-6753FC2766EF}" dt="2022-06-29T07:06:56.747" v="518" actId="115"/>
        <pc:sldMkLst>
          <pc:docMk/>
          <pc:sldMk cId="535818177" sldId="302"/>
        </pc:sldMkLst>
      </pc:sldChg>
      <pc:sldChg chg="addSp modSp add mod replId">
        <pc:chgData name="Glen Jones" userId="e846aaca-4b24-4b13-b0d0-f2308e16b284" providerId="ADAL" clId="{5B0C32A1-BBDC-4719-B9A2-6753FC2766EF}" dt="2022-06-29T07:07:01.044" v="520" actId="115"/>
        <pc:sldMkLst>
          <pc:docMk/>
          <pc:sldMk cId="1726625311" sldId="303"/>
        </pc:sldMkLst>
      </pc:sldChg>
      <pc:sldChg chg="addSp modSp add mod replId">
        <pc:chgData name="Glen Jones" userId="e846aaca-4b24-4b13-b0d0-f2308e16b284" providerId="ADAL" clId="{5B0C32A1-BBDC-4719-B9A2-6753FC2766EF}" dt="2022-06-29T07:07:10.331" v="524" actId="113"/>
        <pc:sldMkLst>
          <pc:docMk/>
          <pc:sldMk cId="3606584674" sldId="304"/>
        </pc:sldMkLst>
      </pc:sldChg>
    </pc:docChg>
  </pc:docChgLst>
  <pc:docChgLst>
    <pc:chgData name="Glen Jones" userId="e846aaca-4b24-4b13-b0d0-f2308e16b284" providerId="ADAL" clId="{E1F70DDF-547E-45F7-9B9B-E3975B282EBA}"/>
    <pc:docChg chg="modSld">
      <pc:chgData name="Glen Jones" userId="e846aaca-4b24-4b13-b0d0-f2308e16b284" providerId="ADAL" clId="{E1F70DDF-547E-45F7-9B9B-E3975B282EBA}" dt="2025-02-04T14:47:28.095" v="10" actId="2"/>
      <pc:docMkLst>
        <pc:docMk/>
      </pc:docMkLst>
      <pc:sldChg chg="modSp">
        <pc:chgData name="Glen Jones" userId="e846aaca-4b24-4b13-b0d0-f2308e16b284" providerId="ADAL" clId="{E1F70DDF-547E-45F7-9B9B-E3975B282EBA}" dt="2025-02-04T14:47:19.816" v="0"/>
        <pc:sldMkLst>
          <pc:docMk/>
          <pc:sldMk cId="2355754654" sldId="359"/>
        </pc:sldMkLst>
      </pc:sldChg>
      <pc:sldChg chg="modSp mod">
        <pc:chgData name="Glen Jones" userId="e846aaca-4b24-4b13-b0d0-f2308e16b284" providerId="ADAL" clId="{E1F70DDF-547E-45F7-9B9B-E3975B282EBA}" dt="2025-02-04T14:47:26.216" v="6" actId="2"/>
        <pc:sldMkLst>
          <pc:docMk/>
          <pc:sldMk cId="1950301317" sldId="361"/>
        </pc:sldMkLst>
      </pc:sldChg>
      <pc:sldChg chg="modSp mod">
        <pc:chgData name="Glen Jones" userId="e846aaca-4b24-4b13-b0d0-f2308e16b284" providerId="ADAL" clId="{E1F70DDF-547E-45F7-9B9B-E3975B282EBA}" dt="2025-02-04T14:47:28.095" v="10" actId="2"/>
        <pc:sldMkLst>
          <pc:docMk/>
          <pc:sldMk cId="1882745055" sldId="365"/>
        </pc:sldMkLst>
      </pc:sldChg>
      <pc:sldChg chg="modSp mod">
        <pc:chgData name="Glen Jones" userId="e846aaca-4b24-4b13-b0d0-f2308e16b284" providerId="ADAL" clId="{E1F70DDF-547E-45F7-9B9B-E3975B282EBA}" dt="2025-02-04T14:47:23.336" v="1" actId="2"/>
        <pc:sldMkLst>
          <pc:docMk/>
          <pc:sldMk cId="744848864" sldId="369"/>
        </pc:sldMkLst>
      </pc:sldChg>
      <pc:sldChg chg="modSp mod">
        <pc:chgData name="Glen Jones" userId="e846aaca-4b24-4b13-b0d0-f2308e16b284" providerId="ADAL" clId="{E1F70DDF-547E-45F7-9B9B-E3975B282EBA}" dt="2025-02-04T14:47:24.027" v="2" actId="2"/>
        <pc:sldMkLst>
          <pc:docMk/>
          <pc:sldMk cId="317745037" sldId="370"/>
        </pc:sldMkLst>
      </pc:sldChg>
    </pc:docChg>
  </pc:docChgLst>
  <pc:docChgLst>
    <pc:chgData name="Glen Jones" userId="e846aaca-4b24-4b13-b0d0-f2308e16b284" providerId="ADAL" clId="{465B64DD-A80B-4CB4-B7EE-A07092844D5D}"/>
    <pc:docChg chg="custSel delSld modSld">
      <pc:chgData name="Glen Jones" userId="e846aaca-4b24-4b13-b0d0-f2308e16b284" providerId="ADAL" clId="{465B64DD-A80B-4CB4-B7EE-A07092844D5D}" dt="2022-07-13T09:38:13.129" v="407" actId="1076"/>
      <pc:docMkLst>
        <pc:docMk/>
      </pc:docMkLst>
      <pc:sldChg chg="addSp modSp mod modAnim">
        <pc:chgData name="Glen Jones" userId="e846aaca-4b24-4b13-b0d0-f2308e16b284" providerId="ADAL" clId="{465B64DD-A80B-4CB4-B7EE-A07092844D5D}" dt="2022-07-13T08:55:48.267" v="210" actId="27636"/>
        <pc:sldMkLst>
          <pc:docMk/>
          <pc:sldMk cId="4273759124" sldId="279"/>
        </pc:sldMkLst>
      </pc:sldChg>
      <pc:sldChg chg="modSp del mod">
        <pc:chgData name="Glen Jones" userId="e846aaca-4b24-4b13-b0d0-f2308e16b284" providerId="ADAL" clId="{465B64DD-A80B-4CB4-B7EE-A07092844D5D}" dt="2022-07-13T09:37:30.014" v="389" actId="47"/>
        <pc:sldMkLst>
          <pc:docMk/>
          <pc:sldMk cId="1463621575" sldId="282"/>
        </pc:sldMkLst>
      </pc:sldChg>
      <pc:sldChg chg="del">
        <pc:chgData name="Glen Jones" userId="e846aaca-4b24-4b13-b0d0-f2308e16b284" providerId="ADAL" clId="{465B64DD-A80B-4CB4-B7EE-A07092844D5D}" dt="2022-07-13T09:37:30.014" v="389" actId="47"/>
        <pc:sldMkLst>
          <pc:docMk/>
          <pc:sldMk cId="2830977930" sldId="285"/>
        </pc:sldMkLst>
      </pc:sldChg>
      <pc:sldChg chg="del">
        <pc:chgData name="Glen Jones" userId="e846aaca-4b24-4b13-b0d0-f2308e16b284" providerId="ADAL" clId="{465B64DD-A80B-4CB4-B7EE-A07092844D5D}" dt="2022-07-13T09:37:30.014" v="389" actId="47"/>
        <pc:sldMkLst>
          <pc:docMk/>
          <pc:sldMk cId="292875226" sldId="286"/>
        </pc:sldMkLst>
      </pc:sldChg>
      <pc:sldChg chg="delSp modSp mod">
        <pc:chgData name="Glen Jones" userId="e846aaca-4b24-4b13-b0d0-f2308e16b284" providerId="ADAL" clId="{465B64DD-A80B-4CB4-B7EE-A07092844D5D}" dt="2022-07-13T09:35:44.530" v="274" actId="20577"/>
        <pc:sldMkLst>
          <pc:docMk/>
          <pc:sldMk cId="2359013293" sldId="298"/>
        </pc:sldMkLst>
      </pc:sldChg>
      <pc:sldChg chg="addSp delSp modSp mod modAnim">
        <pc:chgData name="Glen Jones" userId="e846aaca-4b24-4b13-b0d0-f2308e16b284" providerId="ADAL" clId="{465B64DD-A80B-4CB4-B7EE-A07092844D5D}" dt="2022-07-13T08:56:05.727" v="228" actId="1076"/>
        <pc:sldMkLst>
          <pc:docMk/>
          <pc:sldMk cId="1078316235" sldId="300"/>
        </pc:sldMkLst>
      </pc:sldChg>
      <pc:sldChg chg="del">
        <pc:chgData name="Glen Jones" userId="e846aaca-4b24-4b13-b0d0-f2308e16b284" providerId="ADAL" clId="{465B64DD-A80B-4CB4-B7EE-A07092844D5D}" dt="2022-07-13T09:37:30.014" v="389" actId="47"/>
        <pc:sldMkLst>
          <pc:docMk/>
          <pc:sldMk cId="2254998422" sldId="301"/>
        </pc:sldMkLst>
      </pc:sldChg>
      <pc:sldChg chg="del">
        <pc:chgData name="Glen Jones" userId="e846aaca-4b24-4b13-b0d0-f2308e16b284" providerId="ADAL" clId="{465B64DD-A80B-4CB4-B7EE-A07092844D5D}" dt="2022-07-13T09:37:30.014" v="389" actId="47"/>
        <pc:sldMkLst>
          <pc:docMk/>
          <pc:sldMk cId="535818177" sldId="302"/>
        </pc:sldMkLst>
      </pc:sldChg>
      <pc:sldChg chg="del">
        <pc:chgData name="Glen Jones" userId="e846aaca-4b24-4b13-b0d0-f2308e16b284" providerId="ADAL" clId="{465B64DD-A80B-4CB4-B7EE-A07092844D5D}" dt="2022-07-13T09:37:30.014" v="389" actId="47"/>
        <pc:sldMkLst>
          <pc:docMk/>
          <pc:sldMk cId="1726625311" sldId="303"/>
        </pc:sldMkLst>
      </pc:sldChg>
      <pc:sldChg chg="del">
        <pc:chgData name="Glen Jones" userId="e846aaca-4b24-4b13-b0d0-f2308e16b284" providerId="ADAL" clId="{465B64DD-A80B-4CB4-B7EE-A07092844D5D}" dt="2022-07-13T09:37:30.014" v="389" actId="47"/>
        <pc:sldMkLst>
          <pc:docMk/>
          <pc:sldMk cId="3606584674" sldId="304"/>
        </pc:sldMkLst>
      </pc:sldChg>
      <pc:sldChg chg="del">
        <pc:chgData name="Glen Jones" userId="e846aaca-4b24-4b13-b0d0-f2308e16b284" providerId="ADAL" clId="{465B64DD-A80B-4CB4-B7EE-A07092844D5D}" dt="2022-07-13T09:35:11.100" v="235" actId="47"/>
        <pc:sldMkLst>
          <pc:docMk/>
          <pc:sldMk cId="1935292428" sldId="305"/>
        </pc:sldMkLst>
      </pc:sldChg>
      <pc:sldChg chg="delSp modSp mod">
        <pc:chgData name="Glen Jones" userId="e846aaca-4b24-4b13-b0d0-f2308e16b284" providerId="ADAL" clId="{465B64DD-A80B-4CB4-B7EE-A07092844D5D}" dt="2022-07-13T09:35:23.866" v="251" actId="478"/>
        <pc:sldMkLst>
          <pc:docMk/>
          <pc:sldMk cId="3380317604" sldId="306"/>
        </pc:sldMkLst>
      </pc:sldChg>
      <pc:sldChg chg="delSp modSp mod">
        <pc:chgData name="Glen Jones" userId="e846aaca-4b24-4b13-b0d0-f2308e16b284" providerId="ADAL" clId="{465B64DD-A80B-4CB4-B7EE-A07092844D5D}" dt="2022-07-13T09:35:33.059" v="261" actId="478"/>
        <pc:sldMkLst>
          <pc:docMk/>
          <pc:sldMk cId="1612843195" sldId="307"/>
        </pc:sldMkLst>
      </pc:sldChg>
      <pc:sldChg chg="delSp modSp mod">
        <pc:chgData name="Glen Jones" userId="e846aaca-4b24-4b13-b0d0-f2308e16b284" providerId="ADAL" clId="{465B64DD-A80B-4CB4-B7EE-A07092844D5D}" dt="2022-07-13T09:35:55.274" v="289" actId="478"/>
        <pc:sldMkLst>
          <pc:docMk/>
          <pc:sldMk cId="56069409" sldId="308"/>
        </pc:sldMkLst>
      </pc:sldChg>
      <pc:sldChg chg="delSp modSp mod">
        <pc:chgData name="Glen Jones" userId="e846aaca-4b24-4b13-b0d0-f2308e16b284" providerId="ADAL" clId="{465B64DD-A80B-4CB4-B7EE-A07092844D5D}" dt="2022-07-13T09:36:05.554" v="304" actId="478"/>
        <pc:sldMkLst>
          <pc:docMk/>
          <pc:sldMk cId="176638494" sldId="309"/>
        </pc:sldMkLst>
      </pc:sldChg>
      <pc:sldChg chg="delSp modSp mod">
        <pc:chgData name="Glen Jones" userId="e846aaca-4b24-4b13-b0d0-f2308e16b284" providerId="ADAL" clId="{465B64DD-A80B-4CB4-B7EE-A07092844D5D}" dt="2022-07-13T09:36:23.515" v="321" actId="404"/>
        <pc:sldMkLst>
          <pc:docMk/>
          <pc:sldMk cId="4036217130" sldId="312"/>
        </pc:sldMkLst>
      </pc:sldChg>
      <pc:sldChg chg="delSp modSp mod">
        <pc:chgData name="Glen Jones" userId="e846aaca-4b24-4b13-b0d0-f2308e16b284" providerId="ADAL" clId="{465B64DD-A80B-4CB4-B7EE-A07092844D5D}" dt="2022-07-13T09:36:36.706" v="335" actId="1076"/>
        <pc:sldMkLst>
          <pc:docMk/>
          <pc:sldMk cId="1883592884" sldId="313"/>
        </pc:sldMkLst>
      </pc:sldChg>
      <pc:sldChg chg="delSp modSp del mod">
        <pc:chgData name="Glen Jones" userId="e846aaca-4b24-4b13-b0d0-f2308e16b284" providerId="ADAL" clId="{465B64DD-A80B-4CB4-B7EE-A07092844D5D}" dt="2022-07-13T09:37:30.014" v="389" actId="47"/>
        <pc:sldMkLst>
          <pc:docMk/>
          <pc:sldMk cId="961977350" sldId="314"/>
        </pc:sldMkLst>
      </pc:sldChg>
      <pc:sldChg chg="modSp mod">
        <pc:chgData name="Glen Jones" userId="e846aaca-4b24-4b13-b0d0-f2308e16b284" providerId="ADAL" clId="{465B64DD-A80B-4CB4-B7EE-A07092844D5D}" dt="2022-07-13T09:37:09.906" v="367" actId="20577"/>
        <pc:sldMkLst>
          <pc:docMk/>
          <pc:sldMk cId="3875670675" sldId="315"/>
        </pc:sldMkLst>
      </pc:sldChg>
      <pc:sldChg chg="modSp mod">
        <pc:chgData name="Glen Jones" userId="e846aaca-4b24-4b13-b0d0-f2308e16b284" providerId="ADAL" clId="{465B64DD-A80B-4CB4-B7EE-A07092844D5D}" dt="2022-07-13T09:37:15.235" v="373" actId="20577"/>
        <pc:sldMkLst>
          <pc:docMk/>
          <pc:sldMk cId="416107946" sldId="316"/>
        </pc:sldMkLst>
      </pc:sldChg>
      <pc:sldChg chg="modSp mod">
        <pc:chgData name="Glen Jones" userId="e846aaca-4b24-4b13-b0d0-f2308e16b284" providerId="ADAL" clId="{465B64DD-A80B-4CB4-B7EE-A07092844D5D}" dt="2022-07-13T09:37:20.066" v="380" actId="20577"/>
        <pc:sldMkLst>
          <pc:docMk/>
          <pc:sldMk cId="3079699637" sldId="317"/>
        </pc:sldMkLst>
      </pc:sldChg>
      <pc:sldChg chg="modSp mod">
        <pc:chgData name="Glen Jones" userId="e846aaca-4b24-4b13-b0d0-f2308e16b284" providerId="ADAL" clId="{465B64DD-A80B-4CB4-B7EE-A07092844D5D}" dt="2022-07-13T09:37:25.306" v="388" actId="20577"/>
        <pc:sldMkLst>
          <pc:docMk/>
          <pc:sldMk cId="2234331934" sldId="318"/>
        </pc:sldMkLst>
      </pc:sldChg>
    </pc:docChg>
  </pc:docChgLst>
  <pc:docChgLst>
    <pc:chgData name="Glen Jones" userId="e846aaca-4b24-4b13-b0d0-f2308e16b284" providerId="ADAL" clId="{995A86D1-A0FC-43D7-83C9-CCF71E0EE3A1}"/>
    <pc:docChg chg="undo custSel delSld modSld sldOrd">
      <pc:chgData name="Glen Jones" userId="e846aaca-4b24-4b13-b0d0-f2308e16b284" providerId="ADAL" clId="{995A86D1-A0FC-43D7-83C9-CCF71E0EE3A1}" dt="2022-07-14T09:18:28.350" v="421" actId="20577"/>
      <pc:docMkLst>
        <pc:docMk/>
      </pc:docMkLst>
      <pc:sldChg chg="modSp mod">
        <pc:chgData name="Glen Jones" userId="e846aaca-4b24-4b13-b0d0-f2308e16b284" providerId="ADAL" clId="{995A86D1-A0FC-43D7-83C9-CCF71E0EE3A1}" dt="2022-07-14T09:05:24.261" v="18" actId="14100"/>
        <pc:sldMkLst>
          <pc:docMk/>
          <pc:sldMk cId="4010327805" sldId="274"/>
        </pc:sldMkLst>
      </pc:sldChg>
      <pc:sldChg chg="modSp mod">
        <pc:chgData name="Glen Jones" userId="e846aaca-4b24-4b13-b0d0-f2308e16b284" providerId="ADAL" clId="{995A86D1-A0FC-43D7-83C9-CCF71E0EE3A1}" dt="2022-07-14T09:18:28.350" v="421" actId="20577"/>
        <pc:sldMkLst>
          <pc:docMk/>
          <pc:sldMk cId="0" sldId="277"/>
        </pc:sldMkLst>
      </pc:sldChg>
      <pc:sldChg chg="modSp mod">
        <pc:chgData name="Glen Jones" userId="e846aaca-4b24-4b13-b0d0-f2308e16b284" providerId="ADAL" clId="{995A86D1-A0FC-43D7-83C9-CCF71E0EE3A1}" dt="2022-07-14T09:08:38.106" v="148" actId="207"/>
        <pc:sldMkLst>
          <pc:docMk/>
          <pc:sldMk cId="418504607" sldId="281"/>
        </pc:sldMkLst>
      </pc:sldChg>
      <pc:sldChg chg="modSp mod">
        <pc:chgData name="Glen Jones" userId="e846aaca-4b24-4b13-b0d0-f2308e16b284" providerId="ADAL" clId="{995A86D1-A0FC-43D7-83C9-CCF71E0EE3A1}" dt="2022-07-14T09:08:46.511" v="150" actId="207"/>
        <pc:sldMkLst>
          <pc:docMk/>
          <pc:sldMk cId="26346991" sldId="283"/>
        </pc:sldMkLst>
      </pc:sldChg>
      <pc:sldChg chg="modSp mod modAnim">
        <pc:chgData name="Glen Jones" userId="e846aaca-4b24-4b13-b0d0-f2308e16b284" providerId="ADAL" clId="{995A86D1-A0FC-43D7-83C9-CCF71E0EE3A1}" dt="2022-07-14T09:10:34.797" v="215" actId="6549"/>
        <pc:sldMkLst>
          <pc:docMk/>
          <pc:sldMk cId="2113469465" sldId="294"/>
        </pc:sldMkLst>
      </pc:sldChg>
      <pc:sldChg chg="modSp mod">
        <pc:chgData name="Glen Jones" userId="e846aaca-4b24-4b13-b0d0-f2308e16b284" providerId="ADAL" clId="{995A86D1-A0FC-43D7-83C9-CCF71E0EE3A1}" dt="2022-07-14T09:11:41.190" v="272" actId="20577"/>
        <pc:sldMkLst>
          <pc:docMk/>
          <pc:sldMk cId="2359013293" sldId="298"/>
        </pc:sldMkLst>
      </pc:sldChg>
      <pc:sldChg chg="addSp modSp mod modAnim">
        <pc:chgData name="Glen Jones" userId="e846aaca-4b24-4b13-b0d0-f2308e16b284" providerId="ADAL" clId="{995A86D1-A0FC-43D7-83C9-CCF71E0EE3A1}" dt="2022-07-14T09:13:12.293" v="327"/>
        <pc:sldMkLst>
          <pc:docMk/>
          <pc:sldMk cId="458172427" sldId="316"/>
        </pc:sldMkLst>
      </pc:sldChg>
      <pc:sldChg chg="modSp mod">
        <pc:chgData name="Glen Jones" userId="e846aaca-4b24-4b13-b0d0-f2308e16b284" providerId="ADAL" clId="{995A86D1-A0FC-43D7-83C9-CCF71E0EE3A1}" dt="2022-07-14T09:08:25.346" v="146"/>
        <pc:sldMkLst>
          <pc:docMk/>
          <pc:sldMk cId="2483071206" sldId="325"/>
        </pc:sldMkLst>
      </pc:sldChg>
      <pc:sldChg chg="addSp modSp mod ord">
        <pc:chgData name="Glen Jones" userId="e846aaca-4b24-4b13-b0d0-f2308e16b284" providerId="ADAL" clId="{995A86D1-A0FC-43D7-83C9-CCF71E0EE3A1}" dt="2022-07-14T09:11:14.190" v="268" actId="20577"/>
        <pc:sldMkLst>
          <pc:docMk/>
          <pc:sldMk cId="232024042" sldId="328"/>
        </pc:sldMkLst>
      </pc:sldChg>
      <pc:sldChg chg="del">
        <pc:chgData name="Glen Jones" userId="e846aaca-4b24-4b13-b0d0-f2308e16b284" providerId="ADAL" clId="{995A86D1-A0FC-43D7-83C9-CCF71E0EE3A1}" dt="2022-07-14T09:08:20.384" v="145" actId="47"/>
        <pc:sldMkLst>
          <pc:docMk/>
          <pc:sldMk cId="948410441" sldId="329"/>
        </pc:sldMkLst>
      </pc:sldChg>
      <pc:sldChg chg="modSp mod">
        <pc:chgData name="Glen Jones" userId="e846aaca-4b24-4b13-b0d0-f2308e16b284" providerId="ADAL" clId="{995A86D1-A0FC-43D7-83C9-CCF71E0EE3A1}" dt="2022-07-14T09:13:29.686" v="338" actId="6549"/>
        <pc:sldMkLst>
          <pc:docMk/>
          <pc:sldMk cId="1540880836" sldId="331"/>
        </pc:sldMkLst>
      </pc:sldChg>
      <pc:sldChg chg="modSp mod">
        <pc:chgData name="Glen Jones" userId="e846aaca-4b24-4b13-b0d0-f2308e16b284" providerId="ADAL" clId="{995A86D1-A0FC-43D7-83C9-CCF71E0EE3A1}" dt="2022-07-14T09:13:42.569" v="346" actId="207"/>
        <pc:sldMkLst>
          <pc:docMk/>
          <pc:sldMk cId="1268758170" sldId="332"/>
        </pc:sldMkLst>
      </pc:sldChg>
      <pc:sldChg chg="modSp mod">
        <pc:chgData name="Glen Jones" userId="e846aaca-4b24-4b13-b0d0-f2308e16b284" providerId="ADAL" clId="{995A86D1-A0FC-43D7-83C9-CCF71E0EE3A1}" dt="2022-07-14T09:14:26.902" v="368" actId="207"/>
        <pc:sldMkLst>
          <pc:docMk/>
          <pc:sldMk cId="3127477516" sldId="333"/>
        </pc:sldMkLst>
      </pc:sldChg>
      <pc:sldChg chg="modSp mod">
        <pc:chgData name="Glen Jones" userId="e846aaca-4b24-4b13-b0d0-f2308e16b284" providerId="ADAL" clId="{995A86D1-A0FC-43D7-83C9-CCF71E0EE3A1}" dt="2022-07-14T09:14:59.576" v="390" actId="122"/>
        <pc:sldMkLst>
          <pc:docMk/>
          <pc:sldMk cId="1083419932" sldId="334"/>
        </pc:sldMkLst>
      </pc:sldChg>
      <pc:sldChg chg="modSp mod">
        <pc:chgData name="Glen Jones" userId="e846aaca-4b24-4b13-b0d0-f2308e16b284" providerId="ADAL" clId="{995A86D1-A0FC-43D7-83C9-CCF71E0EE3A1}" dt="2022-07-14T09:17:55.520" v="402" actId="6549"/>
        <pc:sldMkLst>
          <pc:docMk/>
          <pc:sldMk cId="845410111" sldId="335"/>
        </pc:sldMkLst>
      </pc:sldChg>
      <pc:sldChg chg="del">
        <pc:chgData name="Glen Jones" userId="e846aaca-4b24-4b13-b0d0-f2308e16b284" providerId="ADAL" clId="{995A86D1-A0FC-43D7-83C9-CCF71E0EE3A1}" dt="2022-07-14T09:08:18.878" v="144" actId="47"/>
        <pc:sldMkLst>
          <pc:docMk/>
          <pc:sldMk cId="2274983708" sldId="336"/>
        </pc:sldMkLst>
      </pc:sldChg>
      <pc:sldChg chg="del">
        <pc:chgData name="Glen Jones" userId="e846aaca-4b24-4b13-b0d0-f2308e16b284" providerId="ADAL" clId="{995A86D1-A0FC-43D7-83C9-CCF71E0EE3A1}" dt="2022-07-14T09:17:57.825" v="403" actId="47"/>
        <pc:sldMkLst>
          <pc:docMk/>
          <pc:sldMk cId="2682192063" sldId="337"/>
        </pc:sldMkLst>
      </pc:sldChg>
    </pc:docChg>
  </pc:docChgLst>
  <pc:docChgLst>
    <pc:chgData name="Glen Jones" userId="e846aaca-4b24-4b13-b0d0-f2308e16b284" providerId="ADAL" clId="{ED4ECA59-D730-435D-8BB1-DF8679D98C93}"/>
    <pc:docChg chg="undo custSel delSld modSld sldOrd">
      <pc:chgData name="Glen Jones" userId="e846aaca-4b24-4b13-b0d0-f2308e16b284" providerId="ADAL" clId="{ED4ECA59-D730-435D-8BB1-DF8679D98C93}" dt="2022-06-28T11:48:19.386" v="800" actId="1076"/>
      <pc:docMkLst>
        <pc:docMk/>
      </pc:docMkLst>
      <pc:sldChg chg="modSp mod">
        <pc:chgData name="Glen Jones" userId="e846aaca-4b24-4b13-b0d0-f2308e16b284" providerId="ADAL" clId="{ED4ECA59-D730-435D-8BB1-DF8679D98C93}" dt="2022-06-28T11:31:01.467" v="11" actId="27636"/>
        <pc:sldMkLst>
          <pc:docMk/>
          <pc:sldMk cId="4010327805" sldId="274"/>
        </pc:sldMkLst>
      </pc:sldChg>
      <pc:sldChg chg="modSp mod modAnim">
        <pc:chgData name="Glen Jones" userId="e846aaca-4b24-4b13-b0d0-f2308e16b284" providerId="ADAL" clId="{ED4ECA59-D730-435D-8BB1-DF8679D98C93}" dt="2022-06-28T11:48:19.386" v="800" actId="1076"/>
        <pc:sldMkLst>
          <pc:docMk/>
          <pc:sldMk cId="0" sldId="277"/>
        </pc:sldMkLst>
      </pc:sldChg>
      <pc:sldChg chg="modSp mod modAnim">
        <pc:chgData name="Glen Jones" userId="e846aaca-4b24-4b13-b0d0-f2308e16b284" providerId="ADAL" clId="{ED4ECA59-D730-435D-8BB1-DF8679D98C93}" dt="2022-06-28T11:44:18.795" v="637" actId="1076"/>
        <pc:sldMkLst>
          <pc:docMk/>
          <pc:sldMk cId="4273759124" sldId="279"/>
        </pc:sldMkLst>
      </pc:sldChg>
      <pc:sldChg chg="addSp modSp mod modAnim">
        <pc:chgData name="Glen Jones" userId="e846aaca-4b24-4b13-b0d0-f2308e16b284" providerId="ADAL" clId="{ED4ECA59-D730-435D-8BB1-DF8679D98C93}" dt="2022-06-28T11:47:02.448" v="751" actId="6549"/>
        <pc:sldMkLst>
          <pc:docMk/>
          <pc:sldMk cId="478082198" sldId="280"/>
        </pc:sldMkLst>
      </pc:sldChg>
      <pc:sldChg chg="modSp">
        <pc:chgData name="Glen Jones" userId="e846aaca-4b24-4b13-b0d0-f2308e16b284" providerId="ADAL" clId="{ED4ECA59-D730-435D-8BB1-DF8679D98C93}" dt="2022-06-28T11:36:16.848" v="380" actId="20577"/>
        <pc:sldMkLst>
          <pc:docMk/>
          <pc:sldMk cId="418504607" sldId="281"/>
        </pc:sldMkLst>
      </pc:sldChg>
      <pc:sldChg chg="modSp">
        <pc:chgData name="Glen Jones" userId="e846aaca-4b24-4b13-b0d0-f2308e16b284" providerId="ADAL" clId="{ED4ECA59-D730-435D-8BB1-DF8679D98C93}" dt="2022-06-28T11:36:20.485" v="387" actId="20577"/>
        <pc:sldMkLst>
          <pc:docMk/>
          <pc:sldMk cId="1463621575" sldId="282"/>
        </pc:sldMkLst>
      </pc:sldChg>
      <pc:sldChg chg="addSp modSp mod modAnim">
        <pc:chgData name="Glen Jones" userId="e846aaca-4b24-4b13-b0d0-f2308e16b284" providerId="ADAL" clId="{ED4ECA59-D730-435D-8BB1-DF8679D98C93}" dt="2022-06-28T11:37:49.684" v="489" actId="255"/>
        <pc:sldMkLst>
          <pc:docMk/>
          <pc:sldMk cId="26346991" sldId="283"/>
        </pc:sldMkLst>
      </pc:sldChg>
      <pc:sldChg chg="modSp">
        <pc:chgData name="Glen Jones" userId="e846aaca-4b24-4b13-b0d0-f2308e16b284" providerId="ADAL" clId="{ED4ECA59-D730-435D-8BB1-DF8679D98C93}" dt="2022-06-28T11:38:51.972" v="566" actId="20577"/>
        <pc:sldMkLst>
          <pc:docMk/>
          <pc:sldMk cId="633708485" sldId="284"/>
        </pc:sldMkLst>
      </pc:sldChg>
      <pc:sldChg chg="modSp mod ord">
        <pc:chgData name="Glen Jones" userId="e846aaca-4b24-4b13-b0d0-f2308e16b284" providerId="ADAL" clId="{ED4ECA59-D730-435D-8BB1-DF8679D98C93}" dt="2022-06-28T11:36:56.447" v="422" actId="14100"/>
        <pc:sldMkLst>
          <pc:docMk/>
          <pc:sldMk cId="2830977930" sldId="285"/>
        </pc:sldMkLst>
      </pc:sldChg>
      <pc:sldChg chg="modSp mod">
        <pc:chgData name="Glen Jones" userId="e846aaca-4b24-4b13-b0d0-f2308e16b284" providerId="ADAL" clId="{ED4ECA59-D730-435D-8BB1-DF8679D98C93}" dt="2022-06-28T11:36:41.126" v="405" actId="20577"/>
        <pc:sldMkLst>
          <pc:docMk/>
          <pc:sldMk cId="292875226" sldId="286"/>
        </pc:sldMkLst>
      </pc:sldChg>
      <pc:sldChg chg="modSp ord">
        <pc:chgData name="Glen Jones" userId="e846aaca-4b24-4b13-b0d0-f2308e16b284" providerId="ADAL" clId="{ED4ECA59-D730-435D-8BB1-DF8679D98C93}" dt="2022-06-28T11:37:05.077" v="430" actId="20577"/>
        <pc:sldMkLst>
          <pc:docMk/>
          <pc:sldMk cId="302053578" sldId="287"/>
        </pc:sldMkLst>
      </pc:sldChg>
      <pc:sldChg chg="modSp mod modAnim">
        <pc:chgData name="Glen Jones" userId="e846aaca-4b24-4b13-b0d0-f2308e16b284" providerId="ADAL" clId="{ED4ECA59-D730-435D-8BB1-DF8679D98C93}" dt="2022-06-28T11:39:03.604" v="577" actId="20577"/>
        <pc:sldMkLst>
          <pc:docMk/>
          <pc:sldMk cId="1482251407" sldId="288"/>
        </pc:sldMkLst>
      </pc:sldChg>
      <pc:sldChg chg="modSp mod modAnim">
        <pc:chgData name="Glen Jones" userId="e846aaca-4b24-4b13-b0d0-f2308e16b284" providerId="ADAL" clId="{ED4ECA59-D730-435D-8BB1-DF8679D98C93}" dt="2022-06-28T11:39:15.268" v="589" actId="20577"/>
        <pc:sldMkLst>
          <pc:docMk/>
          <pc:sldMk cId="2201528743" sldId="289"/>
        </pc:sldMkLst>
      </pc:sldChg>
      <pc:sldChg chg="addSp modSp mod modAnim">
        <pc:chgData name="Glen Jones" userId="e846aaca-4b24-4b13-b0d0-f2308e16b284" providerId="ADAL" clId="{ED4ECA59-D730-435D-8BB1-DF8679D98C93}" dt="2022-06-28T11:45:04.395" v="677" actId="1076"/>
        <pc:sldMkLst>
          <pc:docMk/>
          <pc:sldMk cId="4055684773" sldId="292"/>
        </pc:sldMkLst>
      </pc:sldChg>
      <pc:sldChg chg="del">
        <pc:chgData name="Glen Jones" userId="e846aaca-4b24-4b13-b0d0-f2308e16b284" providerId="ADAL" clId="{ED4ECA59-D730-435D-8BB1-DF8679D98C93}" dt="2022-06-28T11:34:33.547" v="270" actId="47"/>
        <pc:sldMkLst>
          <pc:docMk/>
          <pc:sldMk cId="2921539479" sldId="293"/>
        </pc:sldMkLst>
      </pc:sldChg>
      <pc:sldChg chg="addSp modSp mod modAnim">
        <pc:chgData name="Glen Jones" userId="e846aaca-4b24-4b13-b0d0-f2308e16b284" providerId="ADAL" clId="{ED4ECA59-D730-435D-8BB1-DF8679D98C93}" dt="2022-06-28T11:45:34.852" v="686" actId="1076"/>
        <pc:sldMkLst>
          <pc:docMk/>
          <pc:sldMk cId="2113469465" sldId="294"/>
        </pc:sldMkLst>
      </pc:sldChg>
      <pc:sldChg chg="modSp">
        <pc:chgData name="Glen Jones" userId="e846aaca-4b24-4b13-b0d0-f2308e16b284" providerId="ADAL" clId="{ED4ECA59-D730-435D-8BB1-DF8679D98C93}" dt="2022-06-28T11:47:21.169" v="763" actId="20577"/>
        <pc:sldMkLst>
          <pc:docMk/>
          <pc:sldMk cId="2768472623" sldId="295"/>
        </pc:sldMkLst>
      </pc:sldChg>
      <pc:sldChg chg="modSp mod">
        <pc:chgData name="Glen Jones" userId="e846aaca-4b24-4b13-b0d0-f2308e16b284" providerId="ADAL" clId="{ED4ECA59-D730-435D-8BB1-DF8679D98C93}" dt="2022-06-28T11:47:30.673" v="773" actId="20577"/>
        <pc:sldMkLst>
          <pc:docMk/>
          <pc:sldMk cId="3065799640" sldId="296"/>
        </pc:sldMkLst>
      </pc:sldChg>
      <pc:sldChg chg="modSp mod">
        <pc:chgData name="Glen Jones" userId="e846aaca-4b24-4b13-b0d0-f2308e16b284" providerId="ADAL" clId="{ED4ECA59-D730-435D-8BB1-DF8679D98C93}" dt="2022-06-28T11:47:38.584" v="783" actId="20577"/>
        <pc:sldMkLst>
          <pc:docMk/>
          <pc:sldMk cId="1887881305" sldId="297"/>
        </pc:sldMkLst>
      </pc:sldChg>
    </pc:docChg>
  </pc:docChgLst>
  <pc:docChgLst>
    <pc:chgData name="Glen Jones" userId="e846aaca-4b24-4b13-b0d0-f2308e16b284" providerId="ADAL" clId="{30B82F82-F5BF-4BBB-90F8-FFEF791FC85E}"/>
    <pc:docChg chg="undo custSel addSld delSld modSld sldOrd">
      <pc:chgData name="Glen Jones" userId="e846aaca-4b24-4b13-b0d0-f2308e16b284" providerId="ADAL" clId="{30B82F82-F5BF-4BBB-90F8-FFEF791FC85E}" dt="2022-06-28T12:13:18.447" v="423" actId="1076"/>
      <pc:docMkLst>
        <pc:docMk/>
      </pc:docMkLst>
      <pc:sldChg chg="modSp mod">
        <pc:chgData name="Glen Jones" userId="e846aaca-4b24-4b13-b0d0-f2308e16b284" providerId="ADAL" clId="{30B82F82-F5BF-4BBB-90F8-FFEF791FC85E}" dt="2022-06-28T12:13:18.447" v="423" actId="1076"/>
        <pc:sldMkLst>
          <pc:docMk/>
          <pc:sldMk cId="4010327805" sldId="274"/>
        </pc:sldMkLst>
      </pc:sldChg>
      <pc:sldChg chg="modSp modAnim">
        <pc:chgData name="Glen Jones" userId="e846aaca-4b24-4b13-b0d0-f2308e16b284" providerId="ADAL" clId="{30B82F82-F5BF-4BBB-90F8-FFEF791FC85E}" dt="2022-06-28T12:12:37.047" v="422" actId="20577"/>
        <pc:sldMkLst>
          <pc:docMk/>
          <pc:sldMk cId="0" sldId="277"/>
        </pc:sldMkLst>
      </pc:sldChg>
      <pc:sldChg chg="modSp mod">
        <pc:chgData name="Glen Jones" userId="e846aaca-4b24-4b13-b0d0-f2308e16b284" providerId="ADAL" clId="{30B82F82-F5BF-4BBB-90F8-FFEF791FC85E}" dt="2022-06-28T12:09:28.063" v="282" actId="20577"/>
        <pc:sldMkLst>
          <pc:docMk/>
          <pc:sldMk cId="478082198" sldId="280"/>
        </pc:sldMkLst>
      </pc:sldChg>
      <pc:sldChg chg="modSp">
        <pc:chgData name="Glen Jones" userId="e846aaca-4b24-4b13-b0d0-f2308e16b284" providerId="ADAL" clId="{30B82F82-F5BF-4BBB-90F8-FFEF791FC85E}" dt="2022-06-28T12:06:43.256" v="170" actId="20577"/>
        <pc:sldMkLst>
          <pc:docMk/>
          <pc:sldMk cId="418504607" sldId="281"/>
        </pc:sldMkLst>
      </pc:sldChg>
      <pc:sldChg chg="modSp mod">
        <pc:chgData name="Glen Jones" userId="e846aaca-4b24-4b13-b0d0-f2308e16b284" providerId="ADAL" clId="{30B82F82-F5BF-4BBB-90F8-FFEF791FC85E}" dt="2022-06-28T12:06:52.859" v="184" actId="14100"/>
        <pc:sldMkLst>
          <pc:docMk/>
          <pc:sldMk cId="1463621575" sldId="282"/>
        </pc:sldMkLst>
      </pc:sldChg>
      <pc:sldChg chg="delSp modSp mod delAnim">
        <pc:chgData name="Glen Jones" userId="e846aaca-4b24-4b13-b0d0-f2308e16b284" providerId="ADAL" clId="{30B82F82-F5BF-4BBB-90F8-FFEF791FC85E}" dt="2022-06-28T12:07:25.521" v="195" actId="478"/>
        <pc:sldMkLst>
          <pc:docMk/>
          <pc:sldMk cId="26346991" sldId="283"/>
        </pc:sldMkLst>
      </pc:sldChg>
      <pc:sldChg chg="addSp modSp mod">
        <pc:chgData name="Glen Jones" userId="e846aaca-4b24-4b13-b0d0-f2308e16b284" providerId="ADAL" clId="{30B82F82-F5BF-4BBB-90F8-FFEF791FC85E}" dt="2022-06-28T12:11:25.680" v="376" actId="6549"/>
        <pc:sldMkLst>
          <pc:docMk/>
          <pc:sldMk cId="633708485" sldId="284"/>
        </pc:sldMkLst>
      </pc:sldChg>
      <pc:sldChg chg="modSp">
        <pc:chgData name="Glen Jones" userId="e846aaca-4b24-4b13-b0d0-f2308e16b284" providerId="ADAL" clId="{30B82F82-F5BF-4BBB-90F8-FFEF791FC85E}" dt="2022-06-28T12:08:16.704" v="217" actId="20577"/>
        <pc:sldMkLst>
          <pc:docMk/>
          <pc:sldMk cId="2830977930" sldId="285"/>
        </pc:sldMkLst>
      </pc:sldChg>
      <pc:sldChg chg="modSp">
        <pc:chgData name="Glen Jones" userId="e846aaca-4b24-4b13-b0d0-f2308e16b284" providerId="ADAL" clId="{30B82F82-F5BF-4BBB-90F8-FFEF791FC85E}" dt="2022-06-28T12:07:32.456" v="203" actId="20577"/>
        <pc:sldMkLst>
          <pc:docMk/>
          <pc:sldMk cId="292875226" sldId="286"/>
        </pc:sldMkLst>
      </pc:sldChg>
      <pc:sldChg chg="addSp modSp mod ord">
        <pc:chgData name="Glen Jones" userId="e846aaca-4b24-4b13-b0d0-f2308e16b284" providerId="ADAL" clId="{30B82F82-F5BF-4BBB-90F8-FFEF791FC85E}" dt="2022-06-28T12:10:54.766" v="365" actId="207"/>
        <pc:sldMkLst>
          <pc:docMk/>
          <pc:sldMk cId="302053578" sldId="287"/>
        </pc:sldMkLst>
      </pc:sldChg>
      <pc:sldChg chg="modSp">
        <pc:chgData name="Glen Jones" userId="e846aaca-4b24-4b13-b0d0-f2308e16b284" providerId="ADAL" clId="{30B82F82-F5BF-4BBB-90F8-FFEF791FC85E}" dt="2022-06-28T12:11:35.214" v="383" actId="20577"/>
        <pc:sldMkLst>
          <pc:docMk/>
          <pc:sldMk cId="1482251407" sldId="288"/>
        </pc:sldMkLst>
      </pc:sldChg>
      <pc:sldChg chg="modSp">
        <pc:chgData name="Glen Jones" userId="e846aaca-4b24-4b13-b0d0-f2308e16b284" providerId="ADAL" clId="{30B82F82-F5BF-4BBB-90F8-FFEF791FC85E}" dt="2022-06-28T12:11:43.238" v="391" actId="20577"/>
        <pc:sldMkLst>
          <pc:docMk/>
          <pc:sldMk cId="2201528743" sldId="289"/>
        </pc:sldMkLst>
      </pc:sldChg>
      <pc:sldChg chg="del">
        <pc:chgData name="Glen Jones" userId="e846aaca-4b24-4b13-b0d0-f2308e16b284" providerId="ADAL" clId="{30B82F82-F5BF-4BBB-90F8-FFEF791FC85E}" dt="2022-06-28T12:05:34.957" v="84" actId="47"/>
        <pc:sldMkLst>
          <pc:docMk/>
          <pc:sldMk cId="4055684773" sldId="292"/>
        </pc:sldMkLst>
      </pc:sldChg>
      <pc:sldChg chg="modSp add del mod">
        <pc:chgData name="Glen Jones" userId="e846aaca-4b24-4b13-b0d0-f2308e16b284" providerId="ADAL" clId="{30B82F82-F5BF-4BBB-90F8-FFEF791FC85E}" dt="2022-06-28T12:06:32.381" v="160" actId="27636"/>
        <pc:sldMkLst>
          <pc:docMk/>
          <pc:sldMk cId="2113469465" sldId="294"/>
        </pc:sldMkLst>
      </pc:sldChg>
      <pc:sldChg chg="modSp">
        <pc:chgData name="Glen Jones" userId="e846aaca-4b24-4b13-b0d0-f2308e16b284" providerId="ADAL" clId="{30B82F82-F5BF-4BBB-90F8-FFEF791FC85E}" dt="2022-06-28T12:12:02.878" v="400" actId="20577"/>
        <pc:sldMkLst>
          <pc:docMk/>
          <pc:sldMk cId="2768472623" sldId="295"/>
        </pc:sldMkLst>
      </pc:sldChg>
      <pc:sldChg chg="modSp">
        <pc:chgData name="Glen Jones" userId="e846aaca-4b24-4b13-b0d0-f2308e16b284" providerId="ADAL" clId="{30B82F82-F5BF-4BBB-90F8-FFEF791FC85E}" dt="2022-06-28T12:12:11.205" v="413" actId="20577"/>
        <pc:sldMkLst>
          <pc:docMk/>
          <pc:sldMk cId="3065799640" sldId="296"/>
        </pc:sldMkLst>
      </pc:sldChg>
      <pc:sldChg chg="del">
        <pc:chgData name="Glen Jones" userId="e846aaca-4b24-4b13-b0d0-f2308e16b284" providerId="ADAL" clId="{30B82F82-F5BF-4BBB-90F8-FFEF791FC85E}" dt="2022-06-28T12:12:14.569" v="414" actId="2696"/>
        <pc:sldMkLst>
          <pc:docMk/>
          <pc:sldMk cId="1887881305" sldId="297"/>
        </pc:sldMkLst>
      </pc:sldChg>
      <pc:sldChg chg="modSp mod">
        <pc:chgData name="Glen Jones" userId="e846aaca-4b24-4b13-b0d0-f2308e16b284" providerId="ADAL" clId="{30B82F82-F5BF-4BBB-90F8-FFEF791FC85E}" dt="2022-06-28T12:05:16.882" v="83" actId="20577"/>
        <pc:sldMkLst>
          <pc:docMk/>
          <pc:sldMk cId="387527401" sldId="298"/>
        </pc:sldMkLst>
      </pc:sldChg>
      <pc:sldChg chg="modSp mod">
        <pc:chgData name="Glen Jones" userId="e846aaca-4b24-4b13-b0d0-f2308e16b284" providerId="ADAL" clId="{30B82F82-F5BF-4BBB-90F8-FFEF791FC85E}" dt="2022-06-28T12:05:11.179" v="81" actId="1076"/>
        <pc:sldMkLst>
          <pc:docMk/>
          <pc:sldMk cId="588597873" sldId="299"/>
        </pc:sldMkLst>
      </pc:sldChg>
    </pc:docChg>
  </pc:docChgLst>
  <pc:docChgLst>
    <pc:chgData name="Glen Jones" userId="e846aaca-4b24-4b13-b0d0-f2308e16b284" providerId="ADAL" clId="{61DF216C-C871-40B7-9751-DA3A545877A5}"/>
    <pc:docChg chg="custSel delSld modSld">
      <pc:chgData name="Glen Jones" userId="e846aaca-4b24-4b13-b0d0-f2308e16b284" providerId="ADAL" clId="{61DF216C-C871-40B7-9751-DA3A545877A5}" dt="2022-08-15T13:56:39.171" v="121"/>
      <pc:docMkLst>
        <pc:docMk/>
      </pc:docMkLst>
      <pc:sldChg chg="modSp mod">
        <pc:chgData name="Glen Jones" userId="e846aaca-4b24-4b13-b0d0-f2308e16b284" providerId="ADAL" clId="{61DF216C-C871-40B7-9751-DA3A545877A5}" dt="2022-08-13T09:17:46.895" v="119" actId="1037"/>
        <pc:sldMkLst>
          <pc:docMk/>
          <pc:sldMk cId="0" sldId="277"/>
        </pc:sldMkLst>
      </pc:sldChg>
      <pc:sldChg chg="del">
        <pc:chgData name="Glen Jones" userId="e846aaca-4b24-4b13-b0d0-f2308e16b284" providerId="ADAL" clId="{61DF216C-C871-40B7-9751-DA3A545877A5}" dt="2022-08-15T13:56:21.190" v="120" actId="47"/>
        <pc:sldMkLst>
          <pc:docMk/>
          <pc:sldMk cId="2425069664" sldId="278"/>
        </pc:sldMkLst>
      </pc:sldChg>
      <pc:sldChg chg="modSp mod">
        <pc:chgData name="Glen Jones" userId="e846aaca-4b24-4b13-b0d0-f2308e16b284" providerId="ADAL" clId="{61DF216C-C871-40B7-9751-DA3A545877A5}" dt="2022-08-13T09:12:52.716" v="5" actId="1076"/>
        <pc:sldMkLst>
          <pc:docMk/>
          <pc:sldMk cId="418504607" sldId="281"/>
        </pc:sldMkLst>
      </pc:sldChg>
      <pc:sldChg chg="modSp mod">
        <pc:chgData name="Glen Jones" userId="e846aaca-4b24-4b13-b0d0-f2308e16b284" providerId="ADAL" clId="{61DF216C-C871-40B7-9751-DA3A545877A5}" dt="2022-08-13T09:13:04.061" v="9" actId="1076"/>
        <pc:sldMkLst>
          <pc:docMk/>
          <pc:sldMk cId="26346991" sldId="283"/>
        </pc:sldMkLst>
      </pc:sldChg>
      <pc:sldChg chg="modSp mod">
        <pc:chgData name="Glen Jones" userId="e846aaca-4b24-4b13-b0d0-f2308e16b284" providerId="ADAL" clId="{61DF216C-C871-40B7-9751-DA3A545877A5}" dt="2022-08-13T09:13:12.468" v="11" actId="1076"/>
        <pc:sldMkLst>
          <pc:docMk/>
          <pc:sldMk cId="2359013293" sldId="298"/>
        </pc:sldMkLst>
      </pc:sldChg>
      <pc:sldChg chg="modSp mod">
        <pc:chgData name="Glen Jones" userId="e846aaca-4b24-4b13-b0d0-f2308e16b284" providerId="ADAL" clId="{61DF216C-C871-40B7-9751-DA3A545877A5}" dt="2022-08-13T09:13:22.310" v="14" actId="1076"/>
        <pc:sldMkLst>
          <pc:docMk/>
          <pc:sldMk cId="458172427" sldId="316"/>
        </pc:sldMkLst>
      </pc:sldChg>
      <pc:sldChg chg="modSp mod">
        <pc:chgData name="Glen Jones" userId="e846aaca-4b24-4b13-b0d0-f2308e16b284" providerId="ADAL" clId="{61DF216C-C871-40B7-9751-DA3A545877A5}" dt="2022-08-13T09:12:44.087" v="2" actId="1076"/>
        <pc:sldMkLst>
          <pc:docMk/>
          <pc:sldMk cId="2483071206" sldId="325"/>
        </pc:sldMkLst>
      </pc:sldChg>
      <pc:sldChg chg="del">
        <pc:chgData name="Glen Jones" userId="e846aaca-4b24-4b13-b0d0-f2308e16b284" providerId="ADAL" clId="{61DF216C-C871-40B7-9751-DA3A545877A5}" dt="2022-08-13T09:15:28.269" v="36" actId="47"/>
        <pc:sldMkLst>
          <pc:docMk/>
          <pc:sldMk cId="232024042" sldId="328"/>
        </pc:sldMkLst>
      </pc:sldChg>
      <pc:sldChg chg="modSp mod">
        <pc:chgData name="Glen Jones" userId="e846aaca-4b24-4b13-b0d0-f2308e16b284" providerId="ADAL" clId="{61DF216C-C871-40B7-9751-DA3A545877A5}" dt="2022-08-13T09:13:33.145" v="18" actId="1076"/>
        <pc:sldMkLst>
          <pc:docMk/>
          <pc:sldMk cId="1540880836" sldId="331"/>
        </pc:sldMkLst>
      </pc:sldChg>
      <pc:sldChg chg="modSp mod">
        <pc:chgData name="Glen Jones" userId="e846aaca-4b24-4b13-b0d0-f2308e16b284" providerId="ADAL" clId="{61DF216C-C871-40B7-9751-DA3A545877A5}" dt="2022-08-13T09:13:40.778" v="20" actId="1076"/>
        <pc:sldMkLst>
          <pc:docMk/>
          <pc:sldMk cId="1268758170" sldId="332"/>
        </pc:sldMkLst>
      </pc:sldChg>
      <pc:sldChg chg="modSp mod">
        <pc:chgData name="Glen Jones" userId="e846aaca-4b24-4b13-b0d0-f2308e16b284" providerId="ADAL" clId="{61DF216C-C871-40B7-9751-DA3A545877A5}" dt="2022-08-13T09:14:06.994" v="24" actId="1076"/>
        <pc:sldMkLst>
          <pc:docMk/>
          <pc:sldMk cId="3127477516" sldId="333"/>
        </pc:sldMkLst>
      </pc:sldChg>
      <pc:sldChg chg="modSp mod">
        <pc:chgData name="Glen Jones" userId="e846aaca-4b24-4b13-b0d0-f2308e16b284" providerId="ADAL" clId="{61DF216C-C871-40B7-9751-DA3A545877A5}" dt="2022-08-13T09:14:27.281" v="26" actId="1076"/>
        <pc:sldMkLst>
          <pc:docMk/>
          <pc:sldMk cId="1083419932" sldId="334"/>
        </pc:sldMkLst>
      </pc:sldChg>
      <pc:sldChg chg="modSp mod">
        <pc:chgData name="Glen Jones" userId="e846aaca-4b24-4b13-b0d0-f2308e16b284" providerId="ADAL" clId="{61DF216C-C871-40B7-9751-DA3A545877A5}" dt="2022-08-13T09:14:37.042" v="28" actId="1076"/>
        <pc:sldMkLst>
          <pc:docMk/>
          <pc:sldMk cId="2987928968" sldId="335"/>
        </pc:sldMkLst>
      </pc:sldChg>
      <pc:sldChg chg="modSp mod">
        <pc:chgData name="Glen Jones" userId="e846aaca-4b24-4b13-b0d0-f2308e16b284" providerId="ADAL" clId="{61DF216C-C871-40B7-9751-DA3A545877A5}" dt="2022-08-13T09:14:49.005" v="31" actId="1076"/>
        <pc:sldMkLst>
          <pc:docMk/>
          <pc:sldMk cId="2947134146" sldId="336"/>
        </pc:sldMkLst>
      </pc:sldChg>
      <pc:sldChg chg="modSp mod">
        <pc:chgData name="Glen Jones" userId="e846aaca-4b24-4b13-b0d0-f2308e16b284" providerId="ADAL" clId="{61DF216C-C871-40B7-9751-DA3A545877A5}" dt="2022-08-13T09:15:01.085" v="35" actId="1076"/>
        <pc:sldMkLst>
          <pc:docMk/>
          <pc:sldMk cId="2865403511" sldId="337"/>
        </pc:sldMkLst>
      </pc:sldChg>
      <pc:sldChg chg="modSp mod">
        <pc:chgData name="Glen Jones" userId="e846aaca-4b24-4b13-b0d0-f2308e16b284" providerId="ADAL" clId="{61DF216C-C871-40B7-9751-DA3A545877A5}" dt="2022-08-13T09:16:38.028" v="100" actId="27636"/>
        <pc:sldMkLst>
          <pc:docMk/>
          <pc:sldMk cId="1950301317" sldId="361"/>
        </pc:sldMkLst>
      </pc:sldChg>
      <pc:sldChg chg="modSp">
        <pc:chgData name="Glen Jones" userId="e846aaca-4b24-4b13-b0d0-f2308e16b284" providerId="ADAL" clId="{61DF216C-C871-40B7-9751-DA3A545877A5}" dt="2022-08-15T13:56:39.171" v="121"/>
        <pc:sldMkLst>
          <pc:docMk/>
          <pc:sldMk cId="2837964923" sldId="363"/>
        </pc:sldMkLst>
      </pc:sldChg>
      <pc:sldChg chg="addSp delSp modSp mod">
        <pc:chgData name="Glen Jones" userId="e846aaca-4b24-4b13-b0d0-f2308e16b284" providerId="ADAL" clId="{61DF216C-C871-40B7-9751-DA3A545877A5}" dt="2022-08-13T09:17:23.423" v="118" actId="207"/>
        <pc:sldMkLst>
          <pc:docMk/>
          <pc:sldMk cId="1882745055" sldId="365"/>
        </pc:sldMkLst>
      </pc:sldChg>
    </pc:docChg>
  </pc:docChgLst>
  <pc:docChgLst>
    <pc:chgData name="Glen Jones" userId="e846aaca-4b24-4b13-b0d0-f2308e16b284" providerId="ADAL" clId="{827FE389-7BCD-490C-86DA-84AEA88CA33F}"/>
    <pc:docChg chg="addSld modSld">
      <pc:chgData name="Glen Jones" userId="e846aaca-4b24-4b13-b0d0-f2308e16b284" providerId="ADAL" clId="{827FE389-7BCD-490C-86DA-84AEA88CA33F}" dt="2025-05-22T14:03:36.343" v="0"/>
      <pc:docMkLst>
        <pc:docMk/>
      </pc:docMkLst>
      <pc:sldChg chg="add">
        <pc:chgData name="Glen Jones" userId="e846aaca-4b24-4b13-b0d0-f2308e16b284" providerId="ADAL" clId="{827FE389-7BCD-490C-86DA-84AEA88CA33F}" dt="2025-05-22T14:03:36.343" v="0"/>
        <pc:sldMkLst>
          <pc:docMk/>
          <pc:sldMk cId="1843632454" sldId="406"/>
        </pc:sldMkLst>
      </pc:sldChg>
    </pc:docChg>
  </pc:docChgLst>
  <pc:docChgLst>
    <pc:chgData name="Glen Jones" userId="e846aaca-4b24-4b13-b0d0-f2308e16b284" providerId="ADAL" clId="{ECBBE43D-8C37-4F8C-9FAE-058B5E12B124}"/>
    <pc:docChg chg="undo custSel modSld">
      <pc:chgData name="Glen Jones" userId="e846aaca-4b24-4b13-b0d0-f2308e16b284" providerId="ADAL" clId="{ECBBE43D-8C37-4F8C-9FAE-058B5E12B124}" dt="2022-06-28T18:20:21.417" v="12" actId="1076"/>
      <pc:docMkLst>
        <pc:docMk/>
      </pc:docMkLst>
      <pc:sldChg chg="modSp mod">
        <pc:chgData name="Glen Jones" userId="e846aaca-4b24-4b13-b0d0-f2308e16b284" providerId="ADAL" clId="{ECBBE43D-8C37-4F8C-9FAE-058B5E12B124}" dt="2022-06-28T18:19:44.571" v="0" actId="20577"/>
        <pc:sldMkLst>
          <pc:docMk/>
          <pc:sldMk cId="4010327805" sldId="274"/>
        </pc:sldMkLst>
      </pc:sldChg>
      <pc:sldChg chg="modSp mod">
        <pc:chgData name="Glen Jones" userId="e846aaca-4b24-4b13-b0d0-f2308e16b284" providerId="ADAL" clId="{ECBBE43D-8C37-4F8C-9FAE-058B5E12B124}" dt="2022-06-28T18:20:01.152" v="7" actId="1076"/>
        <pc:sldMkLst>
          <pc:docMk/>
          <pc:sldMk cId="4273759124" sldId="279"/>
        </pc:sldMkLst>
      </pc:sldChg>
      <pc:sldChg chg="modSp mod">
        <pc:chgData name="Glen Jones" userId="e846aaca-4b24-4b13-b0d0-f2308e16b284" providerId="ADAL" clId="{ECBBE43D-8C37-4F8C-9FAE-058B5E12B124}" dt="2022-06-28T18:20:08.177" v="9" actId="14100"/>
        <pc:sldMkLst>
          <pc:docMk/>
          <pc:sldMk cId="1463621575" sldId="282"/>
        </pc:sldMkLst>
      </pc:sldChg>
      <pc:sldChg chg="modSp mod">
        <pc:chgData name="Glen Jones" userId="e846aaca-4b24-4b13-b0d0-f2308e16b284" providerId="ADAL" clId="{ECBBE43D-8C37-4F8C-9FAE-058B5E12B124}" dt="2022-06-28T18:19:53.973" v="6" actId="27636"/>
        <pc:sldMkLst>
          <pc:docMk/>
          <pc:sldMk cId="2113469465" sldId="294"/>
        </pc:sldMkLst>
      </pc:sldChg>
      <pc:sldChg chg="modSp mod">
        <pc:chgData name="Glen Jones" userId="e846aaca-4b24-4b13-b0d0-f2308e16b284" providerId="ADAL" clId="{ECBBE43D-8C37-4F8C-9FAE-058B5E12B124}" dt="2022-06-28T18:20:21.417" v="12" actId="1076"/>
        <pc:sldMkLst>
          <pc:docMk/>
          <pc:sldMk cId="2768472623" sldId="295"/>
        </pc:sldMkLst>
      </pc:sldChg>
      <pc:sldChg chg="modSp mod">
        <pc:chgData name="Glen Jones" userId="e846aaca-4b24-4b13-b0d0-f2308e16b284" providerId="ADAL" clId="{ECBBE43D-8C37-4F8C-9FAE-058B5E12B124}" dt="2022-06-28T18:19:53.952" v="3" actId="27636"/>
        <pc:sldMkLst>
          <pc:docMk/>
          <pc:sldMk cId="387527401" sldId="298"/>
        </pc:sldMkLst>
      </pc:sldChg>
      <pc:sldChg chg="modSp mod">
        <pc:chgData name="Glen Jones" userId="e846aaca-4b24-4b13-b0d0-f2308e16b284" providerId="ADAL" clId="{ECBBE43D-8C37-4F8C-9FAE-058B5E12B124}" dt="2022-06-28T18:19:53.963" v="4" actId="27636"/>
        <pc:sldMkLst>
          <pc:docMk/>
          <pc:sldMk cId="588597873" sldId="299"/>
        </pc:sldMkLst>
      </pc:sldChg>
    </pc:docChg>
  </pc:docChgLst>
  <pc:docChgLst>
    <pc:chgData name="Glen Jones" userId="e846aaca-4b24-4b13-b0d0-f2308e16b284" providerId="ADAL" clId="{22820EE5-A090-4848-978D-336E87139EC3}"/>
    <pc:docChg chg="undo custSel addSld delSld modSld sldOrd">
      <pc:chgData name="Glen Jones" userId="e846aaca-4b24-4b13-b0d0-f2308e16b284" providerId="ADAL" clId="{22820EE5-A090-4848-978D-336E87139EC3}" dt="2022-07-14T09:03:14.438" v="1655" actId="20577"/>
      <pc:docMkLst>
        <pc:docMk/>
      </pc:docMkLst>
      <pc:sldChg chg="del">
        <pc:chgData name="Glen Jones" userId="e846aaca-4b24-4b13-b0d0-f2308e16b284" providerId="ADAL" clId="{22820EE5-A090-4848-978D-336E87139EC3}" dt="2022-07-13T14:08:34.991" v="242" actId="47"/>
        <pc:sldMkLst>
          <pc:docMk/>
          <pc:sldMk cId="4273759124" sldId="279"/>
        </pc:sldMkLst>
      </pc:sldChg>
      <pc:sldChg chg="delSp modSp del mod">
        <pc:chgData name="Glen Jones" userId="e846aaca-4b24-4b13-b0d0-f2308e16b284" providerId="ADAL" clId="{22820EE5-A090-4848-978D-336E87139EC3}" dt="2022-07-14T09:01:23.910" v="1607" actId="14100"/>
        <pc:sldMkLst>
          <pc:docMk/>
          <pc:sldMk cId="2359013293" sldId="298"/>
        </pc:sldMkLst>
      </pc:sldChg>
      <pc:sldChg chg="del">
        <pc:chgData name="Glen Jones" userId="e846aaca-4b24-4b13-b0d0-f2308e16b284" providerId="ADAL" clId="{22820EE5-A090-4848-978D-336E87139EC3}" dt="2022-07-13T14:08:36.322" v="243" actId="47"/>
        <pc:sldMkLst>
          <pc:docMk/>
          <pc:sldMk cId="1078316235" sldId="300"/>
        </pc:sldMkLst>
      </pc:sldChg>
      <pc:sldChg chg="del">
        <pc:chgData name="Glen Jones" userId="e846aaca-4b24-4b13-b0d0-f2308e16b284" providerId="ADAL" clId="{22820EE5-A090-4848-978D-336E87139EC3}" dt="2022-07-13T14:08:45.171" v="244" actId="47"/>
        <pc:sldMkLst>
          <pc:docMk/>
          <pc:sldMk cId="3380317604" sldId="306"/>
        </pc:sldMkLst>
      </pc:sldChg>
      <pc:sldChg chg="del">
        <pc:chgData name="Glen Jones" userId="e846aaca-4b24-4b13-b0d0-f2308e16b284" providerId="ADAL" clId="{22820EE5-A090-4848-978D-336E87139EC3}" dt="2022-07-13T14:08:45.171" v="244" actId="47"/>
        <pc:sldMkLst>
          <pc:docMk/>
          <pc:sldMk cId="1612843195" sldId="307"/>
        </pc:sldMkLst>
      </pc:sldChg>
      <pc:sldChg chg="del">
        <pc:chgData name="Glen Jones" userId="e846aaca-4b24-4b13-b0d0-f2308e16b284" providerId="ADAL" clId="{22820EE5-A090-4848-978D-336E87139EC3}" dt="2022-07-13T14:08:45.171" v="244" actId="47"/>
        <pc:sldMkLst>
          <pc:docMk/>
          <pc:sldMk cId="56069409" sldId="308"/>
        </pc:sldMkLst>
      </pc:sldChg>
      <pc:sldChg chg="del">
        <pc:chgData name="Glen Jones" userId="e846aaca-4b24-4b13-b0d0-f2308e16b284" providerId="ADAL" clId="{22820EE5-A090-4848-978D-336E87139EC3}" dt="2022-07-13T14:08:45.171" v="244" actId="47"/>
        <pc:sldMkLst>
          <pc:docMk/>
          <pc:sldMk cId="176638494" sldId="309"/>
        </pc:sldMkLst>
      </pc:sldChg>
      <pc:sldChg chg="addSp modSp del mod modAnim">
        <pc:chgData name="Glen Jones" userId="e846aaca-4b24-4b13-b0d0-f2308e16b284" providerId="ADAL" clId="{22820EE5-A090-4848-978D-336E87139EC3}" dt="2022-07-14T08:17:03.703" v="706" actId="47"/>
        <pc:sldMkLst>
          <pc:docMk/>
          <pc:sldMk cId="2059074603" sldId="311"/>
        </pc:sldMkLst>
      </pc:sldChg>
      <pc:sldChg chg="del">
        <pc:chgData name="Glen Jones" userId="e846aaca-4b24-4b13-b0d0-f2308e16b284" providerId="ADAL" clId="{22820EE5-A090-4848-978D-336E87139EC3}" dt="2022-07-13T14:08:45.171" v="244" actId="47"/>
        <pc:sldMkLst>
          <pc:docMk/>
          <pc:sldMk cId="4036217130" sldId="312"/>
        </pc:sldMkLst>
      </pc:sldChg>
      <pc:sldChg chg="del">
        <pc:chgData name="Glen Jones" userId="e846aaca-4b24-4b13-b0d0-f2308e16b284" providerId="ADAL" clId="{22820EE5-A090-4848-978D-336E87139EC3}" dt="2022-07-13T14:08:45.171" v="244" actId="47"/>
        <pc:sldMkLst>
          <pc:docMk/>
          <pc:sldMk cId="1883592884" sldId="313"/>
        </pc:sldMkLst>
      </pc:sldChg>
      <pc:sldChg chg="del">
        <pc:chgData name="Glen Jones" userId="e846aaca-4b24-4b13-b0d0-f2308e16b284" providerId="ADAL" clId="{22820EE5-A090-4848-978D-336E87139EC3}" dt="2022-07-13T14:08:45.171" v="244" actId="47"/>
        <pc:sldMkLst>
          <pc:docMk/>
          <pc:sldMk cId="3875670675" sldId="315"/>
        </pc:sldMkLst>
      </pc:sldChg>
      <pc:sldChg chg="del">
        <pc:chgData name="Glen Jones" userId="e846aaca-4b24-4b13-b0d0-f2308e16b284" providerId="ADAL" clId="{22820EE5-A090-4848-978D-336E87139EC3}" dt="2022-07-13T14:08:45.171" v="244" actId="47"/>
        <pc:sldMkLst>
          <pc:docMk/>
          <pc:sldMk cId="416107946" sldId="316"/>
        </pc:sldMkLst>
      </pc:sldChg>
      <pc:sldChg chg="addSp delSp modSp mod ord">
        <pc:chgData name="Glen Jones" userId="e846aaca-4b24-4b13-b0d0-f2308e16b284" providerId="ADAL" clId="{22820EE5-A090-4848-978D-336E87139EC3}" dt="2022-07-14T09:01:30.836" v="1608"/>
        <pc:sldMkLst>
          <pc:docMk/>
          <pc:sldMk cId="458172427" sldId="316"/>
        </pc:sldMkLst>
      </pc:sldChg>
      <pc:sldChg chg="del">
        <pc:chgData name="Glen Jones" userId="e846aaca-4b24-4b13-b0d0-f2308e16b284" providerId="ADAL" clId="{22820EE5-A090-4848-978D-336E87139EC3}" dt="2022-07-13T14:08:45.171" v="244" actId="47"/>
        <pc:sldMkLst>
          <pc:docMk/>
          <pc:sldMk cId="3079699637" sldId="317"/>
        </pc:sldMkLst>
      </pc:sldChg>
      <pc:sldChg chg="addSp modSp del mod modAnim">
        <pc:chgData name="Glen Jones" userId="e846aaca-4b24-4b13-b0d0-f2308e16b284" providerId="ADAL" clId="{22820EE5-A090-4848-978D-336E87139EC3}" dt="2022-07-14T08:17:02.381" v="705" actId="47"/>
        <pc:sldMkLst>
          <pc:docMk/>
          <pc:sldMk cId="859177187" sldId="321"/>
        </pc:sldMkLst>
      </pc:sldChg>
      <pc:sldChg chg="addSp modSp del mod modAnim">
        <pc:chgData name="Glen Jones" userId="e846aaca-4b24-4b13-b0d0-f2308e16b284" providerId="ADAL" clId="{22820EE5-A090-4848-978D-336E87139EC3}" dt="2022-07-14T08:17:05.337" v="707" actId="47"/>
        <pc:sldMkLst>
          <pc:docMk/>
          <pc:sldMk cId="1340868755" sldId="322"/>
        </pc:sldMkLst>
      </pc:sldChg>
      <pc:sldChg chg="del">
        <pc:chgData name="Glen Jones" userId="e846aaca-4b24-4b13-b0d0-f2308e16b284" providerId="ADAL" clId="{22820EE5-A090-4848-978D-336E87139EC3}" dt="2022-07-13T14:08:31.327" v="241" actId="47"/>
        <pc:sldMkLst>
          <pc:docMk/>
          <pc:sldMk cId="934488827" sldId="323"/>
        </pc:sldMkLst>
      </pc:sldChg>
      <pc:sldChg chg="modSp add del mod modAnim">
        <pc:chgData name="Glen Jones" userId="e846aaca-4b24-4b13-b0d0-f2308e16b284" providerId="ADAL" clId="{22820EE5-A090-4848-978D-336E87139EC3}" dt="2022-07-14T08:17:06.126" v="708" actId="47"/>
        <pc:sldMkLst>
          <pc:docMk/>
          <pc:sldMk cId="2046739560" sldId="324"/>
        </pc:sldMkLst>
      </pc:sldChg>
      <pc:sldChg chg="delSp modSp mod">
        <pc:chgData name="Glen Jones" userId="e846aaca-4b24-4b13-b0d0-f2308e16b284" providerId="ADAL" clId="{22820EE5-A090-4848-978D-336E87139EC3}" dt="2022-07-14T09:00:53.829" v="1600"/>
        <pc:sldMkLst>
          <pc:docMk/>
          <pc:sldMk cId="2483071206" sldId="325"/>
        </pc:sldMkLst>
      </pc:sldChg>
      <pc:sldChg chg="addSp delSp modSp del mod delAnim modAnim">
        <pc:chgData name="Glen Jones" userId="e846aaca-4b24-4b13-b0d0-f2308e16b284" providerId="ADAL" clId="{22820EE5-A090-4848-978D-336E87139EC3}" dt="2022-07-14T08:29:32.090" v="1207" actId="47"/>
        <pc:sldMkLst>
          <pc:docMk/>
          <pc:sldMk cId="3941659772" sldId="325"/>
        </pc:sldMkLst>
      </pc:sldChg>
      <pc:sldChg chg="modSp add del mod">
        <pc:chgData name="Glen Jones" userId="e846aaca-4b24-4b13-b0d0-f2308e16b284" providerId="ADAL" clId="{22820EE5-A090-4848-978D-336E87139EC3}" dt="2022-07-14T08:29:32.919" v="1208" actId="47"/>
        <pc:sldMkLst>
          <pc:docMk/>
          <pc:sldMk cId="103383673" sldId="326"/>
        </pc:sldMkLst>
      </pc:sldChg>
      <pc:sldChg chg="modSp add del mod">
        <pc:chgData name="Glen Jones" userId="e846aaca-4b24-4b13-b0d0-f2308e16b284" providerId="ADAL" clId="{22820EE5-A090-4848-978D-336E87139EC3}" dt="2022-07-14T08:29:33.840" v="1209" actId="47"/>
        <pc:sldMkLst>
          <pc:docMk/>
          <pc:sldMk cId="644054120" sldId="327"/>
        </pc:sldMkLst>
      </pc:sldChg>
      <pc:sldChg chg="delSp modSp mod delAnim">
        <pc:chgData name="Glen Jones" userId="e846aaca-4b24-4b13-b0d0-f2308e16b284" providerId="ADAL" clId="{22820EE5-A090-4848-978D-336E87139EC3}" dt="2022-07-14T08:15:49.434" v="701" actId="478"/>
        <pc:sldMkLst>
          <pc:docMk/>
          <pc:sldMk cId="232024042" sldId="328"/>
        </pc:sldMkLst>
      </pc:sldChg>
      <pc:sldChg chg="addSp delSp modSp add mod delAnim modAnim">
        <pc:chgData name="Glen Jones" userId="e846aaca-4b24-4b13-b0d0-f2308e16b284" providerId="ADAL" clId="{22820EE5-A090-4848-978D-336E87139EC3}" dt="2022-07-14T09:00:14.333" v="1573" actId="1076"/>
        <pc:sldMkLst>
          <pc:docMk/>
          <pc:sldMk cId="948410441" sldId="329"/>
        </pc:sldMkLst>
      </pc:sldChg>
      <pc:sldChg chg="addSp delSp modSp add del mod ord delAnim">
        <pc:chgData name="Glen Jones" userId="e846aaca-4b24-4b13-b0d0-f2308e16b284" providerId="ADAL" clId="{22820EE5-A090-4848-978D-336E87139EC3}" dt="2022-07-14T09:00:40.371" v="1599" actId="47"/>
        <pc:sldMkLst>
          <pc:docMk/>
          <pc:sldMk cId="1477649881" sldId="330"/>
        </pc:sldMkLst>
      </pc:sldChg>
      <pc:sldChg chg="delSp modSp mod">
        <pc:chgData name="Glen Jones" userId="e846aaca-4b24-4b13-b0d0-f2308e16b284" providerId="ADAL" clId="{22820EE5-A090-4848-978D-336E87139EC3}" dt="2022-07-14T09:01:39.219" v="1609"/>
        <pc:sldMkLst>
          <pc:docMk/>
          <pc:sldMk cId="1540880836" sldId="331"/>
        </pc:sldMkLst>
      </pc:sldChg>
      <pc:sldChg chg="modSp mod">
        <pc:chgData name="Glen Jones" userId="e846aaca-4b24-4b13-b0d0-f2308e16b284" providerId="ADAL" clId="{22820EE5-A090-4848-978D-336E87139EC3}" dt="2022-07-14T08:45:56.568" v="1244" actId="207"/>
        <pc:sldMkLst>
          <pc:docMk/>
          <pc:sldMk cId="1268758170" sldId="332"/>
        </pc:sldMkLst>
      </pc:sldChg>
      <pc:sldChg chg="delSp modSp mod">
        <pc:chgData name="Glen Jones" userId="e846aaca-4b24-4b13-b0d0-f2308e16b284" providerId="ADAL" clId="{22820EE5-A090-4848-978D-336E87139EC3}" dt="2022-07-14T09:01:50.102" v="1611" actId="207"/>
        <pc:sldMkLst>
          <pc:docMk/>
          <pc:sldMk cId="3127477516" sldId="333"/>
        </pc:sldMkLst>
      </pc:sldChg>
      <pc:sldChg chg="delSp modSp mod">
        <pc:chgData name="Glen Jones" userId="e846aaca-4b24-4b13-b0d0-f2308e16b284" providerId="ADAL" clId="{22820EE5-A090-4848-978D-336E87139EC3}" dt="2022-07-14T09:01:58.943" v="1612"/>
        <pc:sldMkLst>
          <pc:docMk/>
          <pc:sldMk cId="1083419932" sldId="334"/>
        </pc:sldMkLst>
      </pc:sldChg>
      <pc:sldChg chg="delSp modSp add del mod">
        <pc:chgData name="Glen Jones" userId="e846aaca-4b24-4b13-b0d0-f2308e16b284" providerId="ADAL" clId="{22820EE5-A090-4848-978D-336E87139EC3}" dt="2022-07-14T09:02:23.485" v="1628" actId="14100"/>
        <pc:sldMkLst>
          <pc:docMk/>
          <pc:sldMk cId="845410111" sldId="335"/>
        </pc:sldMkLst>
      </pc:sldChg>
      <pc:sldChg chg="addSp delSp modSp add mod delAnim">
        <pc:chgData name="Glen Jones" userId="e846aaca-4b24-4b13-b0d0-f2308e16b284" providerId="ADAL" clId="{22820EE5-A090-4848-978D-336E87139EC3}" dt="2022-07-14T08:57:30.984" v="1477" actId="167"/>
        <pc:sldMkLst>
          <pc:docMk/>
          <pc:sldMk cId="2274983708" sldId="336"/>
        </pc:sldMkLst>
      </pc:sldChg>
      <pc:sldChg chg="modSp mod">
        <pc:chgData name="Glen Jones" userId="e846aaca-4b24-4b13-b0d0-f2308e16b284" providerId="ADAL" clId="{22820EE5-A090-4848-978D-336E87139EC3}" dt="2022-07-14T09:02:48.101" v="1647" actId="14100"/>
        <pc:sldMkLst>
          <pc:docMk/>
          <pc:sldMk cId="2682192063" sldId="337"/>
        </pc:sldMkLst>
      </pc:sldChg>
    </pc:docChg>
  </pc:docChgLst>
  <pc:docChgLst>
    <pc:chgData name="Glen Jones" userId="e846aaca-4b24-4b13-b0d0-f2308e16b284" providerId="ADAL" clId="{92C158A1-880B-4CF3-94BF-B1E7EFD5B404}"/>
    <pc:docChg chg="modSld">
      <pc:chgData name="Glen Jones" userId="e846aaca-4b24-4b13-b0d0-f2308e16b284" providerId="ADAL" clId="{92C158A1-880B-4CF3-94BF-B1E7EFD5B404}" dt="2022-07-26T14:56:14.691" v="0" actId="1076"/>
      <pc:docMkLst>
        <pc:docMk/>
      </pc:docMkLst>
      <pc:sldChg chg="modSp">
        <pc:chgData name="Glen Jones" userId="e846aaca-4b24-4b13-b0d0-f2308e16b284" providerId="ADAL" clId="{92C158A1-880B-4CF3-94BF-B1E7EFD5B404}" dt="2022-07-26T14:56:14.691" v="0" actId="1076"/>
        <pc:sldMkLst>
          <pc:docMk/>
          <pc:sldMk cId="0" sldId="277"/>
        </pc:sldMkLst>
      </pc:sldChg>
    </pc:docChg>
  </pc:docChgLst>
  <pc:docChgLst>
    <pc:chgData name="Glen Jones" userId="e846aaca-4b24-4b13-b0d0-f2308e16b284" providerId="ADAL" clId="{E5C39731-1D21-42B5-A380-4640EC425D83}"/>
    <pc:docChg chg="custSel modSld">
      <pc:chgData name="Glen Jones" userId="e846aaca-4b24-4b13-b0d0-f2308e16b284" providerId="ADAL" clId="{E5C39731-1D21-42B5-A380-4640EC425D83}" dt="2022-07-24T17:30:53.199" v="190"/>
      <pc:docMkLst>
        <pc:docMk/>
      </pc:docMkLst>
      <pc:sldChg chg="modSp mod">
        <pc:chgData name="Glen Jones" userId="e846aaca-4b24-4b13-b0d0-f2308e16b284" providerId="ADAL" clId="{E5C39731-1D21-42B5-A380-4640EC425D83}" dt="2022-07-14T10:27:40.294" v="4" actId="1076"/>
        <pc:sldMkLst>
          <pc:docMk/>
          <pc:sldMk cId="4010327805" sldId="274"/>
        </pc:sldMkLst>
      </pc:sldChg>
      <pc:sldChg chg="modSp mod">
        <pc:chgData name="Glen Jones" userId="e846aaca-4b24-4b13-b0d0-f2308e16b284" providerId="ADAL" clId="{E5C39731-1D21-42B5-A380-4640EC425D83}" dt="2022-07-14T10:31:49.483" v="182"/>
        <pc:sldMkLst>
          <pc:docMk/>
          <pc:sldMk cId="0" sldId="277"/>
        </pc:sldMkLst>
      </pc:sldChg>
      <pc:sldChg chg="delCm">
        <pc:chgData name="Glen Jones" userId="e846aaca-4b24-4b13-b0d0-f2308e16b284" providerId="ADAL" clId="{E5C39731-1D21-42B5-A380-4640EC425D83}" dt="2022-07-24T17:30:53.199" v="190"/>
        <pc:sldMkLst>
          <pc:docMk/>
          <pc:sldMk cId="2425069664" sldId="278"/>
        </pc:sldMkLst>
      </pc:sldChg>
      <pc:sldChg chg="modSp mod">
        <pc:chgData name="Glen Jones" userId="e846aaca-4b24-4b13-b0d0-f2308e16b284" providerId="ADAL" clId="{E5C39731-1D21-42B5-A380-4640EC425D83}" dt="2022-07-14T10:40:25.570" v="183" actId="207"/>
        <pc:sldMkLst>
          <pc:docMk/>
          <pc:sldMk cId="418504607" sldId="281"/>
        </pc:sldMkLst>
      </pc:sldChg>
      <pc:sldChg chg="modSp mod">
        <pc:chgData name="Glen Jones" userId="e846aaca-4b24-4b13-b0d0-f2308e16b284" providerId="ADAL" clId="{E5C39731-1D21-42B5-A380-4640EC425D83}" dt="2022-07-14T10:40:29.438" v="184" actId="207"/>
        <pc:sldMkLst>
          <pc:docMk/>
          <pc:sldMk cId="26346991" sldId="283"/>
        </pc:sldMkLst>
      </pc:sldChg>
      <pc:sldChg chg="modSp mod">
        <pc:chgData name="Glen Jones" userId="e846aaca-4b24-4b13-b0d0-f2308e16b284" providerId="ADAL" clId="{E5C39731-1D21-42B5-A380-4640EC425D83}" dt="2022-07-14T10:29:16.599" v="107" actId="27636"/>
        <pc:sldMkLst>
          <pc:docMk/>
          <pc:sldMk cId="2113469465" sldId="294"/>
        </pc:sldMkLst>
      </pc:sldChg>
      <pc:sldChg chg="modSp mod">
        <pc:chgData name="Glen Jones" userId="e846aaca-4b24-4b13-b0d0-f2308e16b284" providerId="ADAL" clId="{E5C39731-1D21-42B5-A380-4640EC425D83}" dt="2022-07-14T10:29:54.603" v="111"/>
        <pc:sldMkLst>
          <pc:docMk/>
          <pc:sldMk cId="2359013293" sldId="298"/>
        </pc:sldMkLst>
      </pc:sldChg>
      <pc:sldChg chg="modSp mod">
        <pc:chgData name="Glen Jones" userId="e846aaca-4b24-4b13-b0d0-f2308e16b284" providerId="ADAL" clId="{E5C39731-1D21-42B5-A380-4640EC425D83}" dt="2022-07-14T10:30:01.364" v="112"/>
        <pc:sldMkLst>
          <pc:docMk/>
          <pc:sldMk cId="458172427" sldId="316"/>
        </pc:sldMkLst>
      </pc:sldChg>
      <pc:sldChg chg="modSp mod">
        <pc:chgData name="Glen Jones" userId="e846aaca-4b24-4b13-b0d0-f2308e16b284" providerId="ADAL" clId="{E5C39731-1D21-42B5-A380-4640EC425D83}" dt="2022-07-14T10:29:35.459" v="108"/>
        <pc:sldMkLst>
          <pc:docMk/>
          <pc:sldMk cId="2483071206" sldId="325"/>
        </pc:sldMkLst>
      </pc:sldChg>
      <pc:sldChg chg="modSp mod">
        <pc:chgData name="Glen Jones" userId="e846aaca-4b24-4b13-b0d0-f2308e16b284" providerId="ADAL" clId="{E5C39731-1D21-42B5-A380-4640EC425D83}" dt="2022-07-14T10:31:33.853" v="180" actId="6549"/>
        <pc:sldMkLst>
          <pc:docMk/>
          <pc:sldMk cId="232024042" sldId="328"/>
        </pc:sldMkLst>
      </pc:sldChg>
      <pc:sldChg chg="modSp mod">
        <pc:chgData name="Glen Jones" userId="e846aaca-4b24-4b13-b0d0-f2308e16b284" providerId="ADAL" clId="{E5C39731-1D21-42B5-A380-4640EC425D83}" dt="2022-07-14T10:30:09.411" v="113"/>
        <pc:sldMkLst>
          <pc:docMk/>
          <pc:sldMk cId="1540880836" sldId="331"/>
        </pc:sldMkLst>
      </pc:sldChg>
      <pc:sldChg chg="modSp mod">
        <pc:chgData name="Glen Jones" userId="e846aaca-4b24-4b13-b0d0-f2308e16b284" providerId="ADAL" clId="{E5C39731-1D21-42B5-A380-4640EC425D83}" dt="2022-07-14T10:40:41.621" v="187" actId="1076"/>
        <pc:sldMkLst>
          <pc:docMk/>
          <pc:sldMk cId="1268758170" sldId="332"/>
        </pc:sldMkLst>
      </pc:sldChg>
      <pc:sldChg chg="modSp mod">
        <pc:chgData name="Glen Jones" userId="e846aaca-4b24-4b13-b0d0-f2308e16b284" providerId="ADAL" clId="{E5C39731-1D21-42B5-A380-4640EC425D83}" dt="2022-07-14T10:40:45.334" v="188" actId="207"/>
        <pc:sldMkLst>
          <pc:docMk/>
          <pc:sldMk cId="3127477516" sldId="333"/>
        </pc:sldMkLst>
      </pc:sldChg>
      <pc:sldChg chg="modSp mod">
        <pc:chgData name="Glen Jones" userId="e846aaca-4b24-4b13-b0d0-f2308e16b284" providerId="ADAL" clId="{E5C39731-1D21-42B5-A380-4640EC425D83}" dt="2022-07-14T10:30:35.125" v="127" actId="6549"/>
        <pc:sldMkLst>
          <pc:docMk/>
          <pc:sldMk cId="1083419932" sldId="334"/>
        </pc:sldMkLst>
      </pc:sldChg>
      <pc:sldChg chg="modSp mod">
        <pc:chgData name="Glen Jones" userId="e846aaca-4b24-4b13-b0d0-f2308e16b284" providerId="ADAL" clId="{E5C39731-1D21-42B5-A380-4640EC425D83}" dt="2022-07-14T10:30:43.709" v="136" actId="6549"/>
        <pc:sldMkLst>
          <pc:docMk/>
          <pc:sldMk cId="2987928968" sldId="335"/>
        </pc:sldMkLst>
      </pc:sldChg>
      <pc:sldChg chg="modSp mod">
        <pc:chgData name="Glen Jones" userId="e846aaca-4b24-4b13-b0d0-f2308e16b284" providerId="ADAL" clId="{E5C39731-1D21-42B5-A380-4640EC425D83}" dt="2022-07-14T10:30:52.789" v="145" actId="6549"/>
        <pc:sldMkLst>
          <pc:docMk/>
          <pc:sldMk cId="2947134146" sldId="336"/>
        </pc:sldMkLst>
      </pc:sldChg>
      <pc:sldChg chg="modSp mod">
        <pc:chgData name="Glen Jones" userId="e846aaca-4b24-4b13-b0d0-f2308e16b284" providerId="ADAL" clId="{E5C39731-1D21-42B5-A380-4640EC425D83}" dt="2022-07-14T10:40:51.094" v="189" actId="207"/>
        <pc:sldMkLst>
          <pc:docMk/>
          <pc:sldMk cId="2865403511" sldId="337"/>
        </pc:sldMkLst>
      </pc:sldChg>
    </pc:docChg>
  </pc:docChgLst>
  <pc:docChgLst>
    <pc:chgData name="Glen Jones" userId="e846aaca-4b24-4b13-b0d0-f2308e16b284" providerId="ADAL" clId="{90B985C1-FEBB-4994-817A-33B3A38805D2}"/>
    <pc:docChg chg="custSel modSld">
      <pc:chgData name="Glen Jones" userId="e846aaca-4b24-4b13-b0d0-f2308e16b284" providerId="ADAL" clId="{90B985C1-FEBB-4994-817A-33B3A38805D2}" dt="2025-03-24T14:39:24.539" v="408" actId="20577"/>
      <pc:docMkLst>
        <pc:docMk/>
      </pc:docMkLst>
      <pc:sldChg chg="modSp mod">
        <pc:chgData name="Glen Jones" userId="e846aaca-4b24-4b13-b0d0-f2308e16b284" providerId="ADAL" clId="{90B985C1-FEBB-4994-817A-33B3A38805D2}" dt="2025-03-24T14:39:24.539" v="408" actId="20577"/>
        <pc:sldMkLst>
          <pc:docMk/>
          <pc:sldMk cId="2708192064" sldId="352"/>
        </pc:sldMkLst>
        <pc:spChg chg="mod">
          <ac:chgData name="Glen Jones" userId="e846aaca-4b24-4b13-b0d0-f2308e16b284" providerId="ADAL" clId="{90B985C1-FEBB-4994-817A-33B3A38805D2}" dt="2025-03-24T14:37:50.650" v="231" actId="27636"/>
          <ac:spMkLst>
            <pc:docMk/>
            <pc:sldMk cId="2708192064" sldId="352"/>
            <ac:spMk id="13" creationId="{4EE92EE8-8E35-820B-8B18-3ABB7C03988C}"/>
          </ac:spMkLst>
        </pc:spChg>
        <pc:spChg chg="mod">
          <ac:chgData name="Glen Jones" userId="e846aaca-4b24-4b13-b0d0-f2308e16b284" providerId="ADAL" clId="{90B985C1-FEBB-4994-817A-33B3A38805D2}" dt="2025-03-24T14:38:04.900" v="264" actId="27636"/>
          <ac:spMkLst>
            <pc:docMk/>
            <pc:sldMk cId="2708192064" sldId="352"/>
            <ac:spMk id="17" creationId="{82E5F4F9-76A8-C8CD-C96C-32C97E9667D0}"/>
          </ac:spMkLst>
        </pc:spChg>
        <pc:spChg chg="mod">
          <ac:chgData name="Glen Jones" userId="e846aaca-4b24-4b13-b0d0-f2308e16b284" providerId="ADAL" clId="{90B985C1-FEBB-4994-817A-33B3A38805D2}" dt="2025-03-24T14:38:08.035" v="271" actId="20577"/>
          <ac:spMkLst>
            <pc:docMk/>
            <pc:sldMk cId="2708192064" sldId="352"/>
            <ac:spMk id="18" creationId="{442B7B09-87E9-6628-3E1D-62D49F083B10}"/>
          </ac:spMkLst>
        </pc:spChg>
        <pc:spChg chg="mod">
          <ac:chgData name="Glen Jones" userId="e846aaca-4b24-4b13-b0d0-f2308e16b284" providerId="ADAL" clId="{90B985C1-FEBB-4994-817A-33B3A38805D2}" dt="2025-03-24T14:38:30.168" v="304" actId="20577"/>
          <ac:spMkLst>
            <pc:docMk/>
            <pc:sldMk cId="2708192064" sldId="352"/>
            <ac:spMk id="20" creationId="{5D6AE5F1-7026-B0EB-28E1-EAB533D74ECA}"/>
          </ac:spMkLst>
        </pc:spChg>
        <pc:spChg chg="mod">
          <ac:chgData name="Glen Jones" userId="e846aaca-4b24-4b13-b0d0-f2308e16b284" providerId="ADAL" clId="{90B985C1-FEBB-4994-817A-33B3A38805D2}" dt="2025-03-24T14:38:27.650" v="303" actId="27636"/>
          <ac:spMkLst>
            <pc:docMk/>
            <pc:sldMk cId="2708192064" sldId="352"/>
            <ac:spMk id="21" creationId="{BC81FC28-A555-38A5-D4F9-C248F8C077D4}"/>
          </ac:spMkLst>
        </pc:spChg>
        <pc:spChg chg="mod">
          <ac:chgData name="Glen Jones" userId="e846aaca-4b24-4b13-b0d0-f2308e16b284" providerId="ADAL" clId="{90B985C1-FEBB-4994-817A-33B3A38805D2}" dt="2025-03-24T14:38:46.106" v="334" actId="27636"/>
          <ac:spMkLst>
            <pc:docMk/>
            <pc:sldMk cId="2708192064" sldId="352"/>
            <ac:spMk id="23" creationId="{66309F7B-BDE1-16C4-8C6E-466175AE2157}"/>
          </ac:spMkLst>
        </pc:spChg>
        <pc:spChg chg="mod">
          <ac:chgData name="Glen Jones" userId="e846aaca-4b24-4b13-b0d0-f2308e16b284" providerId="ADAL" clId="{90B985C1-FEBB-4994-817A-33B3A38805D2}" dt="2025-03-24T14:38:49.934" v="343" actId="27636"/>
          <ac:spMkLst>
            <pc:docMk/>
            <pc:sldMk cId="2708192064" sldId="352"/>
            <ac:spMk id="24" creationId="{99285A11-889C-3AF8-1C3E-A566E46E140A}"/>
          </ac:spMkLst>
        </pc:spChg>
        <pc:spChg chg="mod">
          <ac:chgData name="Glen Jones" userId="e846aaca-4b24-4b13-b0d0-f2308e16b284" providerId="ADAL" clId="{90B985C1-FEBB-4994-817A-33B3A38805D2}" dt="2025-03-24T14:39:00.795" v="366" actId="27636"/>
          <ac:spMkLst>
            <pc:docMk/>
            <pc:sldMk cId="2708192064" sldId="352"/>
            <ac:spMk id="26" creationId="{C7602D72-0164-9680-101D-29EB385FA5AC}"/>
          </ac:spMkLst>
        </pc:spChg>
        <pc:spChg chg="mod">
          <ac:chgData name="Glen Jones" userId="e846aaca-4b24-4b13-b0d0-f2308e16b284" providerId="ADAL" clId="{90B985C1-FEBB-4994-817A-33B3A38805D2}" dt="2025-03-24T14:39:06.768" v="381" actId="27636"/>
          <ac:spMkLst>
            <pc:docMk/>
            <pc:sldMk cId="2708192064" sldId="352"/>
            <ac:spMk id="27" creationId="{769C9969-239E-6B0C-6C5B-D2882381BF45}"/>
          </ac:spMkLst>
        </pc:spChg>
        <pc:spChg chg="mod">
          <ac:chgData name="Glen Jones" userId="e846aaca-4b24-4b13-b0d0-f2308e16b284" providerId="ADAL" clId="{90B985C1-FEBB-4994-817A-33B3A38805D2}" dt="2025-03-24T14:39:21.546" v="401" actId="20577"/>
          <ac:spMkLst>
            <pc:docMk/>
            <pc:sldMk cId="2708192064" sldId="352"/>
            <ac:spMk id="31" creationId="{944AE3A4-05AA-1EBF-0879-935512E4B8CE}"/>
          </ac:spMkLst>
        </pc:spChg>
        <pc:spChg chg="mod">
          <ac:chgData name="Glen Jones" userId="e846aaca-4b24-4b13-b0d0-f2308e16b284" providerId="ADAL" clId="{90B985C1-FEBB-4994-817A-33B3A38805D2}" dt="2025-03-24T14:37:52.600" v="233" actId="27636"/>
          <ac:spMkLst>
            <pc:docMk/>
            <pc:sldMk cId="2708192064" sldId="352"/>
            <ac:spMk id="32" creationId="{86BF5CF2-C91A-2D37-8568-232041F0BC33}"/>
          </ac:spMkLst>
        </pc:spChg>
        <pc:spChg chg="mod">
          <ac:chgData name="Glen Jones" userId="e846aaca-4b24-4b13-b0d0-f2308e16b284" providerId="ADAL" clId="{90B985C1-FEBB-4994-817A-33B3A38805D2}" dt="2025-03-24T14:39:24.539" v="408" actId="20577"/>
          <ac:spMkLst>
            <pc:docMk/>
            <pc:sldMk cId="2708192064" sldId="352"/>
            <ac:spMk id="33" creationId="{6F2444F2-851D-B526-78B8-DCAB74E8AC3F}"/>
          </ac:spMkLst>
        </pc:spChg>
      </pc:sldChg>
      <pc:sldChg chg="addSp delSp modSp mod modAnim">
        <pc:chgData name="Glen Jones" userId="e846aaca-4b24-4b13-b0d0-f2308e16b284" providerId="ADAL" clId="{90B985C1-FEBB-4994-817A-33B3A38805D2}" dt="2025-03-24T14:36:41.253" v="202" actId="14100"/>
        <pc:sldMkLst>
          <pc:docMk/>
          <pc:sldMk cId="4078767649" sldId="380"/>
        </pc:sldMkLst>
        <pc:spChg chg="add mod">
          <ac:chgData name="Glen Jones" userId="e846aaca-4b24-4b13-b0d0-f2308e16b284" providerId="ADAL" clId="{90B985C1-FEBB-4994-817A-33B3A38805D2}" dt="2025-03-24T14:36:30.337" v="199" actId="1076"/>
          <ac:spMkLst>
            <pc:docMk/>
            <pc:sldMk cId="4078767649" sldId="380"/>
            <ac:spMk id="2" creationId="{94385466-E0DE-87C1-1DF9-A98152CE2C3B}"/>
          </ac:spMkLst>
        </pc:spChg>
        <pc:spChg chg="mod">
          <ac:chgData name="Glen Jones" userId="e846aaca-4b24-4b13-b0d0-f2308e16b284" providerId="ADAL" clId="{90B985C1-FEBB-4994-817A-33B3A38805D2}" dt="2025-03-24T14:36:37.741" v="201" actId="14100"/>
          <ac:spMkLst>
            <pc:docMk/>
            <pc:sldMk cId="4078767649" sldId="380"/>
            <ac:spMk id="6" creationId="{6EAB29D9-7CEB-5DB4-63AD-17DCE38783AA}"/>
          </ac:spMkLst>
        </pc:spChg>
        <pc:spChg chg="add mod">
          <ac:chgData name="Glen Jones" userId="e846aaca-4b24-4b13-b0d0-f2308e16b284" providerId="ADAL" clId="{90B985C1-FEBB-4994-817A-33B3A38805D2}" dt="2025-03-24T14:36:34.708" v="200" actId="1076"/>
          <ac:spMkLst>
            <pc:docMk/>
            <pc:sldMk cId="4078767649" sldId="380"/>
            <ac:spMk id="11" creationId="{F7FC029D-FE4F-AEA1-A2BD-9688A2FF4982}"/>
          </ac:spMkLst>
        </pc:spChg>
        <pc:spChg chg="mod">
          <ac:chgData name="Glen Jones" userId="e846aaca-4b24-4b13-b0d0-f2308e16b284" providerId="ADAL" clId="{90B985C1-FEBB-4994-817A-33B3A38805D2}" dt="2025-03-24T14:36:41.253" v="202" actId="14100"/>
          <ac:spMkLst>
            <pc:docMk/>
            <pc:sldMk cId="4078767649" sldId="380"/>
            <ac:spMk id="18" creationId="{51F64F0E-A4C6-BBBE-8E0F-97C35C5115BC}"/>
          </ac:spMkLst>
        </pc:spChg>
      </pc:sldChg>
    </pc:docChg>
  </pc:docChgLst>
  <pc:docChgLst>
    <pc:chgData name="Glen Jones" userId="e846aaca-4b24-4b13-b0d0-f2308e16b284" providerId="ADAL" clId="{86835D02-F266-461B-8B7D-B0BE4D350A7D}"/>
    <pc:docChg chg="undo custSel delSld modSld sldOrd">
      <pc:chgData name="Glen Jones" userId="e846aaca-4b24-4b13-b0d0-f2308e16b284" providerId="ADAL" clId="{86835D02-F266-461B-8B7D-B0BE4D350A7D}" dt="2022-07-13T09:48:50.172" v="332" actId="20577"/>
      <pc:docMkLst>
        <pc:docMk/>
      </pc:docMkLst>
      <pc:sldChg chg="modSp mod">
        <pc:chgData name="Glen Jones" userId="e846aaca-4b24-4b13-b0d0-f2308e16b284" providerId="ADAL" clId="{86835D02-F266-461B-8B7D-B0BE4D350A7D}" dt="2022-07-13T09:39:29.546" v="6" actId="20577"/>
        <pc:sldMkLst>
          <pc:docMk/>
          <pc:sldMk cId="4010327805" sldId="274"/>
        </pc:sldMkLst>
      </pc:sldChg>
      <pc:sldChg chg="modSp mod">
        <pc:chgData name="Glen Jones" userId="e846aaca-4b24-4b13-b0d0-f2308e16b284" providerId="ADAL" clId="{86835D02-F266-461B-8B7D-B0BE4D350A7D}" dt="2022-07-13T09:48:50.172" v="332" actId="20577"/>
        <pc:sldMkLst>
          <pc:docMk/>
          <pc:sldMk cId="0" sldId="277"/>
        </pc:sldMkLst>
      </pc:sldChg>
      <pc:sldChg chg="modSp mod">
        <pc:chgData name="Glen Jones" userId="e846aaca-4b24-4b13-b0d0-f2308e16b284" providerId="ADAL" clId="{86835D02-F266-461B-8B7D-B0BE4D350A7D}" dt="2022-07-13T09:44:54.523" v="143" actId="1076"/>
        <pc:sldMkLst>
          <pc:docMk/>
          <pc:sldMk cId="4273759124" sldId="279"/>
        </pc:sldMkLst>
      </pc:sldChg>
      <pc:sldChg chg="modSp mod">
        <pc:chgData name="Glen Jones" userId="e846aaca-4b24-4b13-b0d0-f2308e16b284" providerId="ADAL" clId="{86835D02-F266-461B-8B7D-B0BE4D350A7D}" dt="2022-07-13T09:46:03.861" v="182" actId="115"/>
        <pc:sldMkLst>
          <pc:docMk/>
          <pc:sldMk cId="418504607" sldId="281"/>
        </pc:sldMkLst>
      </pc:sldChg>
      <pc:sldChg chg="modSp mod">
        <pc:chgData name="Glen Jones" userId="e846aaca-4b24-4b13-b0d0-f2308e16b284" providerId="ADAL" clId="{86835D02-F266-461B-8B7D-B0BE4D350A7D}" dt="2022-07-13T09:46:11.554" v="191"/>
        <pc:sldMkLst>
          <pc:docMk/>
          <pc:sldMk cId="2359013293" sldId="298"/>
        </pc:sldMkLst>
      </pc:sldChg>
      <pc:sldChg chg="addSp delSp modSp mod delAnim modAnim">
        <pc:chgData name="Glen Jones" userId="e846aaca-4b24-4b13-b0d0-f2308e16b284" providerId="ADAL" clId="{86835D02-F266-461B-8B7D-B0BE4D350A7D}" dt="2022-07-13T09:45:17.667" v="145"/>
        <pc:sldMkLst>
          <pc:docMk/>
          <pc:sldMk cId="1078316235" sldId="300"/>
        </pc:sldMkLst>
      </pc:sldChg>
      <pc:sldChg chg="modSp mod">
        <pc:chgData name="Glen Jones" userId="e846aaca-4b24-4b13-b0d0-f2308e16b284" providerId="ADAL" clId="{86835D02-F266-461B-8B7D-B0BE4D350A7D}" dt="2022-07-13T09:45:42.702" v="170" actId="115"/>
        <pc:sldMkLst>
          <pc:docMk/>
          <pc:sldMk cId="3380317604" sldId="306"/>
        </pc:sldMkLst>
      </pc:sldChg>
      <pc:sldChg chg="modSp mod">
        <pc:chgData name="Glen Jones" userId="e846aaca-4b24-4b13-b0d0-f2308e16b284" providerId="ADAL" clId="{86835D02-F266-461B-8B7D-B0BE4D350A7D}" dt="2022-07-13T09:45:57.727" v="180" actId="207"/>
        <pc:sldMkLst>
          <pc:docMk/>
          <pc:sldMk cId="1612843195" sldId="307"/>
        </pc:sldMkLst>
      </pc:sldChg>
      <pc:sldChg chg="modSp mod">
        <pc:chgData name="Glen Jones" userId="e846aaca-4b24-4b13-b0d0-f2308e16b284" providerId="ADAL" clId="{86835D02-F266-461B-8B7D-B0BE4D350A7D}" dt="2022-07-13T09:46:28.076" v="204" actId="20577"/>
        <pc:sldMkLst>
          <pc:docMk/>
          <pc:sldMk cId="56069409" sldId="308"/>
        </pc:sldMkLst>
      </pc:sldChg>
      <pc:sldChg chg="modSp mod">
        <pc:chgData name="Glen Jones" userId="e846aaca-4b24-4b13-b0d0-f2308e16b284" providerId="ADAL" clId="{86835D02-F266-461B-8B7D-B0BE4D350A7D}" dt="2022-07-13T09:46:36.077" v="211"/>
        <pc:sldMkLst>
          <pc:docMk/>
          <pc:sldMk cId="176638494" sldId="309"/>
        </pc:sldMkLst>
      </pc:sldChg>
      <pc:sldChg chg="addSp modSp mod">
        <pc:chgData name="Glen Jones" userId="e846aaca-4b24-4b13-b0d0-f2308e16b284" providerId="ADAL" clId="{86835D02-F266-461B-8B7D-B0BE4D350A7D}" dt="2022-07-13T09:48:03.222" v="306" actId="207"/>
        <pc:sldMkLst>
          <pc:docMk/>
          <pc:sldMk cId="4036217130" sldId="312"/>
        </pc:sldMkLst>
      </pc:sldChg>
      <pc:sldChg chg="addSp modSp mod">
        <pc:chgData name="Glen Jones" userId="e846aaca-4b24-4b13-b0d0-f2308e16b284" providerId="ADAL" clId="{86835D02-F266-461B-8B7D-B0BE4D350A7D}" dt="2022-07-13T09:48:09.708" v="308" actId="1076"/>
        <pc:sldMkLst>
          <pc:docMk/>
          <pc:sldMk cId="1883592884" sldId="313"/>
        </pc:sldMkLst>
      </pc:sldChg>
      <pc:sldChg chg="addSp modSp mod">
        <pc:chgData name="Glen Jones" userId="e846aaca-4b24-4b13-b0d0-f2308e16b284" providerId="ADAL" clId="{86835D02-F266-461B-8B7D-B0BE4D350A7D}" dt="2022-07-13T09:48:14.147" v="310" actId="1076"/>
        <pc:sldMkLst>
          <pc:docMk/>
          <pc:sldMk cId="3875670675" sldId="315"/>
        </pc:sldMkLst>
      </pc:sldChg>
      <pc:sldChg chg="addSp modSp mod">
        <pc:chgData name="Glen Jones" userId="e846aaca-4b24-4b13-b0d0-f2308e16b284" providerId="ADAL" clId="{86835D02-F266-461B-8B7D-B0BE4D350A7D}" dt="2022-07-13T09:48:19.148" v="312" actId="1076"/>
        <pc:sldMkLst>
          <pc:docMk/>
          <pc:sldMk cId="416107946" sldId="316"/>
        </pc:sldMkLst>
      </pc:sldChg>
      <pc:sldChg chg="addSp modSp mod ord">
        <pc:chgData name="Glen Jones" userId="e846aaca-4b24-4b13-b0d0-f2308e16b284" providerId="ADAL" clId="{86835D02-F266-461B-8B7D-B0BE4D350A7D}" dt="2022-07-13T09:48:23.716" v="314" actId="1076"/>
        <pc:sldMkLst>
          <pc:docMk/>
          <pc:sldMk cId="3079699637" sldId="317"/>
        </pc:sldMkLst>
      </pc:sldChg>
      <pc:sldChg chg="del ord">
        <pc:chgData name="Glen Jones" userId="e846aaca-4b24-4b13-b0d0-f2308e16b284" providerId="ADAL" clId="{86835D02-F266-461B-8B7D-B0BE4D350A7D}" dt="2022-07-13T09:47:23.908" v="252" actId="47"/>
        <pc:sldMkLst>
          <pc:docMk/>
          <pc:sldMk cId="2234331934" sldId="31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22/05/2025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22/05/2025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22/05/2025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22/05/2025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22/05/2025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22/05/2025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22/05/2025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22/05/2025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22/05/2025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22/05/2025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22/05/2025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22/05/2025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hello@emile-education.com?subject=Emile%20-%20Spelling%20Scheme%20Slides%20-%20School%20Feedback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596"/>
            <a:ext cx="10515600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6225" y="1608755"/>
            <a:ext cx="10039547" cy="4859847"/>
          </a:xfrm>
          <a:prstGeom prst="roundRect">
            <a:avLst/>
          </a:prstGeom>
          <a:solidFill>
            <a:srgbClr val="EF8023"/>
          </a:solidFill>
        </p:spPr>
        <p:txBody>
          <a:bodyPr lIns="360000" tIns="216000" rIns="360000" bIns="144000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u="sng" dirty="0">
                <a:solidFill>
                  <a:schemeClr val="bg1"/>
                </a:solidFill>
              </a:rPr>
              <a:t>To open this in Slide Show mode, </a:t>
            </a:r>
            <a:r>
              <a:rPr lang="en-GB" sz="2400" i="1" u="sng" dirty="0">
                <a:solidFill>
                  <a:schemeClr val="bg1"/>
                </a:solidFill>
              </a:rPr>
              <a:t>please</a:t>
            </a:r>
            <a:r>
              <a:rPr lang="en-GB" i="1" u="sng" dirty="0">
                <a:solidFill>
                  <a:schemeClr val="bg1"/>
                </a:solidFill>
              </a:rPr>
              <a:t> click “Slide Show” on the menu above and then “From Beginning”.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Thank you from the Emile Team.</a:t>
            </a:r>
          </a:p>
          <a:p>
            <a:pPr marL="0" indent="0" algn="ctr">
              <a:buNone/>
            </a:pPr>
            <a:r>
              <a:rPr lang="en-GB" sz="1700" dirty="0">
                <a:solidFill>
                  <a:schemeClr val="bg1"/>
                </a:solidFill>
              </a:rPr>
              <a:t>If you have any feedback, or would just like to say “hello”, </a:t>
            </a:r>
          </a:p>
          <a:p>
            <a:pPr marL="0" indent="0" algn="ctr">
              <a:buNone/>
            </a:pPr>
            <a:r>
              <a:rPr lang="en-GB" sz="1700" dirty="0">
                <a:solidFill>
                  <a:schemeClr val="bg1"/>
                </a:solidFill>
              </a:rPr>
              <a:t>please email us at: </a:t>
            </a:r>
            <a:r>
              <a:rPr lang="en-GB" sz="1700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hello@emile-education.com</a:t>
            </a:r>
            <a:r>
              <a:rPr lang="en-GB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5062" y="390426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7292" y="3956110"/>
            <a:ext cx="2333016" cy="2330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754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Scrambler's behaviour can be immature.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061258" y="3258897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imma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ture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1130" y="1794473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8808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is the temperature on the next planet Emile is going to visit?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91735" y="2298347"/>
            <a:ext cx="5512498" cy="43462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4043185" y="2767278"/>
            <a:ext cx="631130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tempera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ture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7581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need a signature on this form please.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8250" y="2020389"/>
            <a:ext cx="3561922" cy="45892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3764512" y="3086961"/>
            <a:ext cx="61790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signa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ture</a:t>
            </a:r>
            <a:endParaRPr lang="en-GB" sz="8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4775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bicycle had a puncture.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2614981" y="2965041"/>
            <a:ext cx="65424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punc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ture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4199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feature film was a horror story.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034937" y="2466309"/>
            <a:ext cx="75092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fea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ture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2160" y="1945302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879289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girl listened carefully to the lecture.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670203" y="3189228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lec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ture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269" y="1750930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1341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wore a cast to help heal the fracture in my arm.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071" y="2160672"/>
            <a:ext cx="3459803" cy="445771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3006477" y="3287258"/>
            <a:ext cx="61790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frac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ture</a:t>
            </a:r>
            <a:endParaRPr lang="en-GB" sz="8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4035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2" name="Wrope or rope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368085" y="1390338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Fracture or </a:t>
            </a:r>
            <a:r>
              <a:rPr lang="en-GB" sz="31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fracsure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14" name="Arrow: Down 1">
            <a:extLst>
              <a:ext uri="{FF2B5EF4-FFF2-40B4-BE49-F238E27FC236}">
                <a16:creationId xmlns:a16="http://schemas.microsoft.com/office/drawing/2014/main" id="{DCD3B603-996F-09C5-CC68-C09C4E5EE791}"/>
              </a:ext>
            </a:extLst>
          </p:cNvPr>
          <p:cNvSpPr/>
          <p:nvPr/>
        </p:nvSpPr>
        <p:spPr>
          <a:xfrm>
            <a:off x="1853420" y="2131764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73E3560E-BAA7-921C-597B-A87AD8A336AC}"/>
              </a:ext>
            </a:extLst>
          </p:cNvPr>
          <p:cNvSpPr/>
          <p:nvPr/>
        </p:nvSpPr>
        <p:spPr>
          <a:xfrm>
            <a:off x="364820" y="254244"/>
            <a:ext cx="11420215" cy="92185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is the correct spelling?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Andika" panose="02000000000000000000" pitchFamily="2" charset="0"/>
              </a:rPr>
              <a:t>(Click on the words to reveal the correct spelling?)</a:t>
            </a:r>
          </a:p>
        </p:txBody>
      </p:sp>
      <p:sp>
        <p:nvSpPr>
          <p:cNvPr id="17" name="wrestle or restle">
            <a:extLst>
              <a:ext uri="{FF2B5EF4-FFF2-40B4-BE49-F238E27FC236}">
                <a16:creationId xmlns:a16="http://schemas.microsoft.com/office/drawing/2014/main" id="{82E5F4F9-76A8-C8CD-C96C-32C97E9667D0}"/>
              </a:ext>
            </a:extLst>
          </p:cNvPr>
          <p:cNvSpPr txBox="1">
            <a:spLocks/>
          </p:cNvSpPr>
          <p:nvPr/>
        </p:nvSpPr>
        <p:spPr>
          <a:xfrm>
            <a:off x="4385113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Teachure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or teacher?</a:t>
            </a:r>
          </a:p>
        </p:txBody>
      </p:sp>
      <p:sp>
        <p:nvSpPr>
          <p:cNvPr id="18" name="wrestle">
            <a:extLst>
              <a:ext uri="{FF2B5EF4-FFF2-40B4-BE49-F238E27FC236}">
                <a16:creationId xmlns:a16="http://schemas.microsoft.com/office/drawing/2014/main" id="{442B7B09-87E9-6628-3E1D-62D49F083B10}"/>
              </a:ext>
            </a:extLst>
          </p:cNvPr>
          <p:cNvSpPr txBox="1">
            <a:spLocks/>
          </p:cNvSpPr>
          <p:nvPr/>
        </p:nvSpPr>
        <p:spPr>
          <a:xfrm>
            <a:off x="5133677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</a:t>
            </a:r>
          </a:p>
        </p:txBody>
      </p:sp>
      <p:sp>
        <p:nvSpPr>
          <p:cNvPr id="19" name="Arrow: Down 2">
            <a:extLst>
              <a:ext uri="{FF2B5EF4-FFF2-40B4-BE49-F238E27FC236}">
                <a16:creationId xmlns:a16="http://schemas.microsoft.com/office/drawing/2014/main" id="{82F49306-BA81-E87D-646B-652BF71D4572}"/>
              </a:ext>
            </a:extLst>
          </p:cNvPr>
          <p:cNvSpPr/>
          <p:nvPr/>
        </p:nvSpPr>
        <p:spPr>
          <a:xfrm>
            <a:off x="5870448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0" name="wrong or rong">
            <a:extLst>
              <a:ext uri="{FF2B5EF4-FFF2-40B4-BE49-F238E27FC236}">
                <a16:creationId xmlns:a16="http://schemas.microsoft.com/office/drawing/2014/main" id="{5D6AE5F1-7026-B0EB-28E1-EAB533D74ECA}"/>
              </a:ext>
            </a:extLst>
          </p:cNvPr>
          <p:cNvSpPr txBox="1">
            <a:spLocks/>
          </p:cNvSpPr>
          <p:nvPr/>
        </p:nvSpPr>
        <p:spPr>
          <a:xfrm>
            <a:off x="8363262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Creature or </a:t>
            </a:r>
            <a:r>
              <a:rPr lang="en-GB" sz="31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creasure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21" name="wrong">
            <a:extLst>
              <a:ext uri="{FF2B5EF4-FFF2-40B4-BE49-F238E27FC236}">
                <a16:creationId xmlns:a16="http://schemas.microsoft.com/office/drawing/2014/main" id="{BC81FC28-A555-38A5-D4F9-C248F8C077D4}"/>
              </a:ext>
            </a:extLst>
          </p:cNvPr>
          <p:cNvSpPr txBox="1">
            <a:spLocks/>
          </p:cNvSpPr>
          <p:nvPr/>
        </p:nvSpPr>
        <p:spPr>
          <a:xfrm>
            <a:off x="9111826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Creature </a:t>
            </a:r>
          </a:p>
        </p:txBody>
      </p:sp>
      <p:sp>
        <p:nvSpPr>
          <p:cNvPr id="22" name="Arrow: Down 3">
            <a:extLst>
              <a:ext uri="{FF2B5EF4-FFF2-40B4-BE49-F238E27FC236}">
                <a16:creationId xmlns:a16="http://schemas.microsoft.com/office/drawing/2014/main" id="{6E2FCBB5-E331-B900-25CB-2334DF67ACF8}"/>
              </a:ext>
            </a:extLst>
          </p:cNvPr>
          <p:cNvSpPr/>
          <p:nvPr/>
        </p:nvSpPr>
        <p:spPr>
          <a:xfrm>
            <a:off x="9848597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3" name="wrobot">
            <a:extLst>
              <a:ext uri="{FF2B5EF4-FFF2-40B4-BE49-F238E27FC236}">
                <a16:creationId xmlns:a16="http://schemas.microsoft.com/office/drawing/2014/main" id="{66309F7B-BDE1-16C4-8C6E-466175AE2157}"/>
              </a:ext>
            </a:extLst>
          </p:cNvPr>
          <p:cNvSpPr txBox="1">
            <a:spLocks/>
          </p:cNvSpPr>
          <p:nvPr/>
        </p:nvSpPr>
        <p:spPr>
          <a:xfrm>
            <a:off x="364821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Puncture or </a:t>
            </a:r>
            <a:r>
              <a:rPr lang="en-GB" sz="31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punchure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4" name="robot">
            <a:extLst>
              <a:ext uri="{FF2B5EF4-FFF2-40B4-BE49-F238E27FC236}">
                <a16:creationId xmlns:a16="http://schemas.microsoft.com/office/drawing/2014/main" id="{99285A11-889C-3AF8-1C3E-A566E46E140A}"/>
              </a:ext>
            </a:extLst>
          </p:cNvPr>
          <p:cNvSpPr txBox="1">
            <a:spLocks/>
          </p:cNvSpPr>
          <p:nvPr/>
        </p:nvSpPr>
        <p:spPr>
          <a:xfrm>
            <a:off x="1113385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Puncture </a:t>
            </a:r>
          </a:p>
        </p:txBody>
      </p:sp>
      <p:sp>
        <p:nvSpPr>
          <p:cNvPr id="25" name="Arrow: Down 4">
            <a:extLst>
              <a:ext uri="{FF2B5EF4-FFF2-40B4-BE49-F238E27FC236}">
                <a16:creationId xmlns:a16="http://schemas.microsoft.com/office/drawing/2014/main" id="{4962AD8A-594A-B7EF-3CF8-2A8C9B8051EE}"/>
              </a:ext>
            </a:extLst>
          </p:cNvPr>
          <p:cNvSpPr/>
          <p:nvPr/>
        </p:nvSpPr>
        <p:spPr>
          <a:xfrm>
            <a:off x="1850156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6" name="wrain or rain">
            <a:extLst>
              <a:ext uri="{FF2B5EF4-FFF2-40B4-BE49-F238E27FC236}">
                <a16:creationId xmlns:a16="http://schemas.microsoft.com/office/drawing/2014/main" id="{C7602D72-0164-9680-101D-29EB385FA5AC}"/>
              </a:ext>
            </a:extLst>
          </p:cNvPr>
          <p:cNvSpPr txBox="1">
            <a:spLocks/>
          </p:cNvSpPr>
          <p:nvPr/>
        </p:nvSpPr>
        <p:spPr>
          <a:xfrm>
            <a:off x="4385113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Immature or </a:t>
            </a:r>
            <a:r>
              <a:rPr lang="en-GB" sz="31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immachur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7" name="rain">
            <a:extLst>
              <a:ext uri="{FF2B5EF4-FFF2-40B4-BE49-F238E27FC236}">
                <a16:creationId xmlns:a16="http://schemas.microsoft.com/office/drawing/2014/main" id="{769C9969-239E-6B0C-6C5B-D2882381BF45}"/>
              </a:ext>
            </a:extLst>
          </p:cNvPr>
          <p:cNvSpPr txBox="1">
            <a:spLocks/>
          </p:cNvSpPr>
          <p:nvPr/>
        </p:nvSpPr>
        <p:spPr>
          <a:xfrm>
            <a:off x="5133677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Immature </a:t>
            </a:r>
          </a:p>
        </p:txBody>
      </p:sp>
      <p:sp>
        <p:nvSpPr>
          <p:cNvPr id="28" name="Arrow: Down 5">
            <a:extLst>
              <a:ext uri="{FF2B5EF4-FFF2-40B4-BE49-F238E27FC236}">
                <a16:creationId xmlns:a16="http://schemas.microsoft.com/office/drawing/2014/main" id="{474B2AE1-2E68-8F37-4EF3-1FCA1C91088F}"/>
              </a:ext>
            </a:extLst>
          </p:cNvPr>
          <p:cNvSpPr/>
          <p:nvPr/>
        </p:nvSpPr>
        <p:spPr>
          <a:xfrm>
            <a:off x="5870448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wrist or rist">
            <a:extLst>
              <a:ext uri="{FF2B5EF4-FFF2-40B4-BE49-F238E27FC236}">
                <a16:creationId xmlns:a16="http://schemas.microsoft.com/office/drawing/2014/main" id="{944AE3A4-05AA-1EBF-0879-935512E4B8CE}"/>
              </a:ext>
            </a:extLst>
          </p:cNvPr>
          <p:cNvSpPr txBox="1">
            <a:spLocks/>
          </p:cNvSpPr>
          <p:nvPr/>
        </p:nvSpPr>
        <p:spPr>
          <a:xfrm>
            <a:off x="8363262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Voucture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or voucher</a:t>
            </a:r>
          </a:p>
        </p:txBody>
      </p:sp>
      <p:sp>
        <p:nvSpPr>
          <p:cNvPr id="33" name="wrist">
            <a:extLst>
              <a:ext uri="{FF2B5EF4-FFF2-40B4-BE49-F238E27FC236}">
                <a16:creationId xmlns:a16="http://schemas.microsoft.com/office/drawing/2014/main" id="{6F2444F2-851D-B526-78B8-DCAB74E8AC3F}"/>
              </a:ext>
            </a:extLst>
          </p:cNvPr>
          <p:cNvSpPr txBox="1">
            <a:spLocks/>
          </p:cNvSpPr>
          <p:nvPr/>
        </p:nvSpPr>
        <p:spPr>
          <a:xfrm>
            <a:off x="9111826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voucher 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4EE92EE8-8E35-820B-8B18-3ABB7C03988C}"/>
              </a:ext>
            </a:extLst>
          </p:cNvPr>
          <p:cNvSpPr txBox="1">
            <a:spLocks/>
          </p:cNvSpPr>
          <p:nvPr/>
        </p:nvSpPr>
        <p:spPr>
          <a:xfrm>
            <a:off x="1116649" y="2965824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Fracture </a:t>
            </a:r>
          </a:p>
        </p:txBody>
      </p:sp>
      <p:sp>
        <p:nvSpPr>
          <p:cNvPr id="34" name="Arrow: Down 1">
            <a:extLst>
              <a:ext uri="{FF2B5EF4-FFF2-40B4-BE49-F238E27FC236}">
                <a16:creationId xmlns:a16="http://schemas.microsoft.com/office/drawing/2014/main" id="{82EE823D-4920-973A-B4E7-8D58CB76B1E9}"/>
              </a:ext>
            </a:extLst>
          </p:cNvPr>
          <p:cNvSpPr/>
          <p:nvPr/>
        </p:nvSpPr>
        <p:spPr>
          <a:xfrm>
            <a:off x="9848597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19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1" grpId="0" animBg="1"/>
      <p:bldP spid="33" grpId="0" animBg="1"/>
      <p:bldP spid="13" grpId="0" animBg="1"/>
      <p:bldP spid="3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299876" y="2274175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is a curious red and purple creasure.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299876" y="5153018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is a curious red and purple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creature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299876" y="3799497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 is a curious red and purple creature.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788104-E4D1-E07F-9563-E26837DE07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06151D9-74E1-A793-EAFE-6284F43A5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3D3C52DA-8498-BDBE-0759-9379152971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F6AD9F67-9512-2C1C-76ED-6169439FBD05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8648AE1D-F6DD-0E3A-699F-4A4FD29EF4A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8AFA2FE-4B0E-CE75-2CD2-3836B957E671}"/>
              </a:ext>
            </a:extLst>
          </p:cNvPr>
          <p:cNvSpPr txBox="1"/>
          <p:nvPr/>
        </p:nvSpPr>
        <p:spPr>
          <a:xfrm>
            <a:off x="299876" y="1994249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With their advensure concluded,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Emile and Aimee left the cabin behind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58A82FE-852B-2D52-8201-7B95B39C2D47}"/>
              </a:ext>
            </a:extLst>
          </p:cNvPr>
          <p:cNvSpPr txBox="1"/>
          <p:nvPr/>
        </p:nvSpPr>
        <p:spPr>
          <a:xfrm>
            <a:off x="299876" y="506628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With their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adventure</a:t>
            </a:r>
            <a:r>
              <a:rPr lang="en-GB" sz="3400" dirty="0">
                <a:solidFill>
                  <a:schemeClr val="bg1"/>
                </a:solidFill>
              </a:rPr>
              <a:t> concluded,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Emile and Aimee left the cabin behind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591411A-0877-91ED-F986-1E211F4182DB}"/>
              </a:ext>
            </a:extLst>
          </p:cNvPr>
          <p:cNvSpPr txBox="1"/>
          <p:nvPr/>
        </p:nvSpPr>
        <p:spPr>
          <a:xfrm>
            <a:off x="299876" y="362757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With their adventure concluded,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Emile and Aimee left the cabin behind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DF58A9A-E1CA-EA90-3154-8F009C09609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BF3E722-C485-A00C-29E6-9F708792C097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745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white paper with black text&#10;&#10;AI-generated content may be incorrect.">
            <a:extLst>
              <a:ext uri="{FF2B5EF4-FFF2-40B4-BE49-F238E27FC236}">
                <a16:creationId xmlns:a16="http://schemas.microsoft.com/office/drawing/2014/main" id="{040CDBFE-55C6-8FB0-E629-D7632C94D8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4686" y="1867354"/>
            <a:ext cx="576262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6324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803A0A27-80D6-15EA-06AA-894E4D6C4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scrambled some words! Which four words has he scrambled?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rutetan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rutemami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rutereca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rutecip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55277" y="2394857"/>
            <a:ext cx="2844987" cy="255389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ndika" panose="02000000000000000000" pitchFamily="2" charset="0"/>
              </a:rPr>
              <a:t>creature 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furniture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picture  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nature  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adventure 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immature 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67404F3-D2BD-6013-22ED-C8451D21C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AACD90D-085D-EE10-C6F1-3771B61262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F08F068-7C56-3230-FD52-3ABD72343DBC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rutetan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E4BC1E9-A56F-823B-4CE4-6C6AE097C517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rutemami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AB67681-F86D-06FB-9889-C1CEB2C212D2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rutereca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2170B94-C577-36C0-37CB-8DA4E815902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rutecip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4D57842-A610-41F7-6E1F-1FC04A7A667A}"/>
              </a:ext>
            </a:extLst>
          </p:cNvPr>
          <p:cNvSpPr txBox="1"/>
          <p:nvPr/>
        </p:nvSpPr>
        <p:spPr>
          <a:xfrm>
            <a:off x="9255277" y="2394857"/>
            <a:ext cx="2844987" cy="255389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rgbClr val="00B050"/>
                </a:solidFill>
                <a:latin typeface="Andika" panose="02000000000000000000" pitchFamily="2" charset="0"/>
              </a:rPr>
              <a:t>4. creature 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furniture</a:t>
            </a:r>
          </a:p>
          <a:p>
            <a:pPr algn="ctr"/>
            <a:r>
              <a:rPr lang="en-GB" sz="2400" dirty="0">
                <a:solidFill>
                  <a:srgbClr val="0070C0"/>
                </a:solidFill>
                <a:latin typeface="Andika" panose="02000000000000000000" pitchFamily="2" charset="0"/>
              </a:rPr>
              <a:t>1. picture  </a:t>
            </a:r>
          </a:p>
          <a:p>
            <a:pPr algn="ctr"/>
            <a:r>
              <a:rPr lang="en-GB" sz="2400" dirty="0">
                <a:solidFill>
                  <a:srgbClr val="EF8023"/>
                </a:solidFill>
                <a:latin typeface="Andika" panose="02000000000000000000" pitchFamily="2" charset="0"/>
              </a:rPr>
              <a:t>3. nature  </a:t>
            </a:r>
          </a:p>
          <a:p>
            <a:pPr algn="ctr"/>
            <a:r>
              <a:rPr lang="en-GB" sz="2400" dirty="0">
                <a:latin typeface="Andika" panose="02000000000000000000" pitchFamily="2" charset="0"/>
              </a:rPr>
              <a:t>adventure </a:t>
            </a:r>
          </a:p>
          <a:p>
            <a:pPr algn="ctr"/>
            <a:r>
              <a:rPr lang="en-GB" sz="2400" dirty="0">
                <a:solidFill>
                  <a:srgbClr val="00B0F0"/>
                </a:solidFill>
                <a:latin typeface="Andika" panose="02000000000000000000" pitchFamily="2" charset="0"/>
              </a:rPr>
              <a:t>2. immature</a:t>
            </a:r>
            <a:r>
              <a:rPr lang="en-GB" sz="2400" dirty="0">
                <a:latin typeface="Andika" panose="02000000000000000000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827450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18" name="Title 20">
            <a:extLst>
              <a:ext uri="{FF2B5EF4-FFF2-40B4-BE49-F238E27FC236}">
                <a16:creationId xmlns:a16="http://schemas.microsoft.com/office/drawing/2014/main" id="{51F64F0E-A4C6-BBBE-8E0F-97C35C5115BC}"/>
              </a:ext>
            </a:extLst>
          </p:cNvPr>
          <p:cNvSpPr txBox="1">
            <a:spLocks/>
          </p:cNvSpPr>
          <p:nvPr/>
        </p:nvSpPr>
        <p:spPr>
          <a:xfrm>
            <a:off x="1548356" y="213676"/>
            <a:ext cx="9530716" cy="272798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altLang="en-US" sz="2400" dirty="0">
                <a:solidFill>
                  <a:schemeClr val="bg1"/>
                </a:solidFill>
              </a:rPr>
              <a:t>Please write </a:t>
            </a:r>
            <a:r>
              <a:rPr lang="en-GB" altLang="en-US" sz="2400" u="sng" dirty="0">
                <a:solidFill>
                  <a:schemeClr val="bg1"/>
                </a:solidFill>
              </a:rPr>
              <a:t>three</a:t>
            </a:r>
            <a:r>
              <a:rPr lang="en-GB" altLang="en-US" sz="2400" dirty="0">
                <a:solidFill>
                  <a:schemeClr val="bg1"/>
                </a:solidFill>
              </a:rPr>
              <a:t> sentences. </a:t>
            </a:r>
          </a:p>
          <a:p>
            <a:pPr algn="ctr"/>
            <a:endParaRPr lang="en-GB" altLang="en-US" sz="2400" dirty="0">
              <a:solidFill>
                <a:schemeClr val="bg1"/>
              </a:solidFill>
            </a:endParaRPr>
          </a:p>
          <a:p>
            <a:pPr algn="ctr"/>
            <a:r>
              <a:rPr lang="en-GB" altLang="en-US" sz="2400" dirty="0">
                <a:solidFill>
                  <a:schemeClr val="bg1"/>
                </a:solidFill>
              </a:rPr>
              <a:t>Each sentence should have at least two of this week’s spelling words. </a:t>
            </a:r>
          </a:p>
          <a:p>
            <a:pPr algn="ctr"/>
            <a:endParaRPr lang="en-GB" altLang="en-US" sz="2400" dirty="0">
              <a:solidFill>
                <a:schemeClr val="bg1"/>
              </a:solidFill>
            </a:endParaRPr>
          </a:p>
          <a:p>
            <a:pPr algn="ctr"/>
            <a:r>
              <a:rPr lang="en-GB" altLang="en-US" sz="2400" dirty="0">
                <a:solidFill>
                  <a:schemeClr val="bg1"/>
                </a:solidFill>
              </a:rPr>
              <a:t>(Can anyone write a sentence with three or more of this week’s spelling words?)</a:t>
            </a:r>
            <a:endParaRPr lang="en-GB" altLang="en-US" sz="16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2115705" y="3135842"/>
            <a:ext cx="7835120" cy="3614582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4385466-E0DE-87C1-1DF9-A98152CE2C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6152" y="3135841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</a:t>
            </a: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	creature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2.	furniture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3.	picture 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4.	nature 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5.	adventure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6.	immature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7FC029D-FE4F-AEA1-A2BD-9688A2FF49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7235" y="3135840"/>
            <a:ext cx="3550068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temperature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signature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9.	puncture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10.	feature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11.	lecture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12.	fracture</a:t>
            </a:r>
            <a:endParaRPr lang="en-GB" altLang="en-US" sz="24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7676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SY5T3AW3L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SY5T3AW3P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SY5T3AW3S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SY5T3AW3F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SY5T3AW3A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SY5T3AW3Sa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SY5T3AW3Fe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F4522E2E-BB4E-A1DF-74E6-C4D122994E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13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11C6994-5F68-7DCD-3466-626B6F455F9E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91A56E5F-BD0F-3527-087C-49E2E9F965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7794" y="2017401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</a:t>
            </a: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	creature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2.	furniture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3.	picture 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4.	nature 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5.	adventure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+mn-lt"/>
              </a:rPr>
              <a:t>6.	immature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2414" y="2017400"/>
            <a:ext cx="3550068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7.	temperature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signature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9.	puncture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10.	feature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11.	lecture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12.	fracture</a:t>
            </a:r>
            <a:endParaRPr lang="en-GB" altLang="en-US" sz="24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CC34306-EF06-38BE-89A9-DABC15604B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6045" y="287383"/>
            <a:ext cx="753554" cy="1243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35239A9-A067-CB66-882B-995825412C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CD67C6E-A59C-BB45-5638-DFFE673D3AC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79050" y="306557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F801BF-59A0-2874-9B30-AD7412A37AF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6FD4B30-5CB6-F151-8257-17B4D523226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6"/>
            <a:ext cx="9144000" cy="1222682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Words ending </a:t>
            </a:r>
            <a:r>
              <a:rPr lang="en-GB" sz="5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ture</a:t>
            </a: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99BCF2BD-15E6-DC77-771C-BF3664CB4A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685020" y="223329"/>
            <a:ext cx="10721008" cy="210084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We’re going to practise spelling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some words ending </a:t>
            </a:r>
            <a:r>
              <a:rPr lang="en-GB" sz="4000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ture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. </a:t>
            </a:r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685020" y="2595560"/>
            <a:ext cx="10721008" cy="1532799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that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end in </a:t>
            </a:r>
            <a:r>
              <a:rPr lang="en-GB" sz="4000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ture</a:t>
            </a:r>
            <a:r>
              <a:rPr lang="en-GB" sz="4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4318" y="598061"/>
            <a:ext cx="1557716" cy="200700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85A34C2-CBA5-02FE-47FC-1DAF7D5963A6}"/>
              </a:ext>
            </a:extLst>
          </p:cNvPr>
          <p:cNvSpPr txBox="1">
            <a:spLocks/>
          </p:cNvSpPr>
          <p:nvPr/>
        </p:nvSpPr>
        <p:spPr>
          <a:xfrm>
            <a:off x="702463" y="4399750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crea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ture</a:t>
            </a:r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CF5B4FB-1FC4-3A82-189D-BAC1A67B42E4}"/>
              </a:ext>
            </a:extLst>
          </p:cNvPr>
          <p:cNvSpPr txBox="1">
            <a:spLocks/>
          </p:cNvSpPr>
          <p:nvPr/>
        </p:nvSpPr>
        <p:spPr>
          <a:xfrm>
            <a:off x="3438306" y="4398348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furni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ture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0D159A1-46D0-6566-8831-02ACF3EA7C7C}"/>
              </a:ext>
            </a:extLst>
          </p:cNvPr>
          <p:cNvSpPr txBox="1">
            <a:spLocks/>
          </p:cNvSpPr>
          <p:nvPr/>
        </p:nvSpPr>
        <p:spPr>
          <a:xfrm>
            <a:off x="6174149" y="4398347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pic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ture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48017A4-A7C6-4C8B-0E28-01ED2C7E011F}"/>
              </a:ext>
            </a:extLst>
          </p:cNvPr>
          <p:cNvSpPr txBox="1">
            <a:spLocks/>
          </p:cNvSpPr>
          <p:nvPr/>
        </p:nvSpPr>
        <p:spPr>
          <a:xfrm>
            <a:off x="685020" y="5598447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adven</a:t>
            </a:r>
            <a:r>
              <a:rPr lang="en-GB" sz="36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ture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6D19D2F-E954-7016-5202-F81070DB234F}"/>
              </a:ext>
            </a:extLst>
          </p:cNvPr>
          <p:cNvSpPr txBox="1">
            <a:spLocks/>
          </p:cNvSpPr>
          <p:nvPr/>
        </p:nvSpPr>
        <p:spPr>
          <a:xfrm>
            <a:off x="3438306" y="5595642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imma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ture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78F436B-8597-AE95-D102-CC07D89D58CE}"/>
              </a:ext>
            </a:extLst>
          </p:cNvPr>
          <p:cNvSpPr txBox="1">
            <a:spLocks/>
          </p:cNvSpPr>
          <p:nvPr/>
        </p:nvSpPr>
        <p:spPr>
          <a:xfrm>
            <a:off x="8909991" y="4398346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na</a:t>
            </a:r>
            <a:r>
              <a:rPr lang="en-GB" sz="36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ture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1450877-5A9E-A1B4-2552-D3916FF59D38}"/>
              </a:ext>
            </a:extLst>
          </p:cNvPr>
          <p:cNvSpPr txBox="1">
            <a:spLocks/>
          </p:cNvSpPr>
          <p:nvPr/>
        </p:nvSpPr>
        <p:spPr>
          <a:xfrm>
            <a:off x="6257659" y="5595640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tempera</a:t>
            </a:r>
            <a:r>
              <a:rPr lang="en-GB" sz="28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ture</a:t>
            </a:r>
            <a:endParaRPr lang="en-GB" sz="28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6BE9427-5B64-B195-7038-39E66C51594E}"/>
              </a:ext>
            </a:extLst>
          </p:cNvPr>
          <p:cNvSpPr txBox="1">
            <a:spLocks/>
          </p:cNvSpPr>
          <p:nvPr/>
        </p:nvSpPr>
        <p:spPr>
          <a:xfrm>
            <a:off x="8987139" y="5594247"/>
            <a:ext cx="2496037" cy="92730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signa</a:t>
            </a:r>
            <a:r>
              <a:rPr lang="en-GB" sz="4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ture</a:t>
            </a:r>
            <a:endParaRPr lang="en-GB" sz="4000" dirty="0">
              <a:solidFill>
                <a:srgbClr val="7030A0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is an unfortunate creature.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05037" y="2980222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crea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ture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986061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071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need help to move the furniture.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030" y="2051410"/>
            <a:ext cx="5512498" cy="43462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4539575" y="3001882"/>
            <a:ext cx="62590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furni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ture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hung the picture above my bed.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6145" y="2311697"/>
            <a:ext cx="3041475" cy="391873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4687620" y="2947624"/>
            <a:ext cx="64071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pic</a:t>
            </a:r>
            <a:r>
              <a:rPr lang="en-GB" sz="80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ture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enjoy being outside in nature.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4130271" y="2767278"/>
            <a:ext cx="61197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na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ture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is having an excellent adventure.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704011" y="2980115"/>
            <a:ext cx="75092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adven</a:t>
            </a:r>
            <a:r>
              <a:rPr lang="en-GB" sz="8000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ture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2745" y="2250229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81724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628</Words>
  <Application>Microsoft Office PowerPoint</Application>
  <PresentationFormat>Widescreen</PresentationFormat>
  <Paragraphs>149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Andika</vt:lpstr>
      <vt:lpstr>Arial</vt:lpstr>
      <vt:lpstr>Office Theme</vt:lpstr>
      <vt:lpstr> How to Use this PowerPoint</vt:lpstr>
      <vt:lpstr>PowerPoint Presentation</vt:lpstr>
      <vt:lpstr>Words ending ture.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mistake?</vt:lpstr>
      <vt:lpstr>Can you spot the spelling mistake?</vt:lpstr>
      <vt:lpstr>PowerPoint Presentation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44</cp:revision>
  <dcterms:created xsi:type="dcterms:W3CDTF">2022-05-31T09:42:07Z</dcterms:created>
  <dcterms:modified xsi:type="dcterms:W3CDTF">2025-05-22T14:03:37Z</dcterms:modified>
</cp:coreProperties>
</file>