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8" r:id="rId3"/>
    <p:sldId id="274" r:id="rId4"/>
    <p:sldId id="294" r:id="rId5"/>
    <p:sldId id="325" r:id="rId6"/>
    <p:sldId id="281" r:id="rId7"/>
    <p:sldId id="283" r:id="rId8"/>
    <p:sldId id="298" r:id="rId9"/>
    <p:sldId id="316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69" r:id="rId18"/>
    <p:sldId id="370" r:id="rId19"/>
    <p:sldId id="360" r:id="rId20"/>
    <p:sldId id="366" r:id="rId21"/>
    <p:sldId id="362" r:id="rId22"/>
    <p:sldId id="363" r:id="rId23"/>
    <p:sldId id="277" r:id="rId24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C68359-65D8-4455-A0AD-3011F03597A9}" v="2" dt="2025-12-09T09:45:28.3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28.392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5:28.392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5:28.392" v="2"/>
          <ac:spMkLst>
            <pc:docMk/>
            <pc:sldMk cId="0" sldId="277"/>
            <ac:spMk id="2" creationId="{7EE9DA3A-AABF-AA14-9FC0-E4FECF8AF83B}"/>
          </ac:spMkLst>
        </pc:spChg>
      </pc:sldChg>
      <pc:sldChg chg="del">
        <pc:chgData name="Glen Jones" userId="e846aaca-4b24-4b13-b0d0-f2308e16b284" providerId="ADAL" clId="{ED47ACC3-9597-4D89-A1DC-43CF280EF274}" dt="2025-12-09T09:43:59.324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3:58.123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placed his baggage in the boot of the car.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82226" y="314963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bagg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0467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0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205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you don’t focus, you will be at a disadvantage.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04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3848257" y="3562836"/>
            <a:ext cx="727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disadvant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2C6381-E3A5-6B8F-2461-AB231E1CAB9C}"/>
              </a:ext>
            </a:extLst>
          </p:cNvPr>
          <p:cNvSpPr txBox="1"/>
          <p:nvPr/>
        </p:nvSpPr>
        <p:spPr>
          <a:xfrm>
            <a:off x="3286300" y="5120310"/>
            <a:ext cx="3302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prefix dis</a:t>
            </a:r>
            <a:endParaRPr lang="en-GB" sz="3200" b="1" u="sng" dirty="0">
              <a:solidFill>
                <a:srgbClr val="FFFF00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CA61612-74D4-31C5-CB44-18A0A5535447}"/>
              </a:ext>
            </a:extLst>
          </p:cNvPr>
          <p:cNvCxnSpPr/>
          <p:nvPr/>
        </p:nvCxnSpPr>
        <p:spPr>
          <a:xfrm flipV="1">
            <a:off x="4840941" y="4625788"/>
            <a:ext cx="96739" cy="573741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percentage of students passing the exam has increased again!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771" y="2414092"/>
            <a:ext cx="2885038" cy="37171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48407" y="2949239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percent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waited for my luggage to arrive from the plane.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310181" y="2877955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lugg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mileage has the car done?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mile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196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of ancient lineage.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59117" y="2962805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line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623" y="1480964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had to engage Aimee.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3785" y="2107474"/>
            <a:ext cx="2973885" cy="38316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2970747" y="2767278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403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despite his tender ege, possessed a lineege of explorers renowned for their courege.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despite his tender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age</a:t>
            </a:r>
            <a:r>
              <a:rPr lang="en-GB" sz="3400" dirty="0">
                <a:solidFill>
                  <a:schemeClr val="bg1"/>
                </a:solidFill>
              </a:rPr>
              <a:t>, possessed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lineage</a:t>
            </a:r>
            <a:r>
              <a:rPr lang="en-GB" sz="3400" dirty="0">
                <a:solidFill>
                  <a:schemeClr val="bg1"/>
                </a:solidFill>
              </a:rPr>
              <a:t> of explorers renowned for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despite his tender age, possessed a lineage of explorers renowned for their courage.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F6C08-C0DF-254E-5B8A-7483FDB3D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4BCA2B8-6E58-F10E-67FB-588CF04D3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5B15101-002E-013B-B2BA-C8C15F3D6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5319BA9-1729-DD92-6D2D-A12216B08A8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E0D4032-482B-DD3B-27B0-7AE94C9028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A275CB-0DFD-EF60-6C0C-E146619C84F7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quaint villege, lived Emile, a red and purple alien with an averege appetite for adventure.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0E5915-3B7E-E443-2213-E2C9966B82B1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quaint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village</a:t>
            </a:r>
            <a:r>
              <a:rPr lang="en-GB" sz="3400" dirty="0">
                <a:solidFill>
                  <a:schemeClr val="bg1"/>
                </a:solidFill>
              </a:rPr>
              <a:t>, lived Emile, a red and purple alien with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average</a:t>
            </a:r>
            <a:r>
              <a:rPr lang="en-GB" sz="3400" dirty="0">
                <a:solidFill>
                  <a:schemeClr val="bg1"/>
                </a:solidFill>
              </a:rPr>
              <a:t> appetite for adventure.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075BD8-480D-DCC0-3E37-DC19634AA8B5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quaint village, lived Emile, a red and purple alien with an average appetite for adventure.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DCD565-D79C-CA0C-F322-AA4B4A6BB3A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DADC9C-32E7-C57B-DCA2-7C4B5B6FB18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17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40EA207-27DE-BD2E-59CC-C16373B57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2375" y="2071470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average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language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village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courage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outrage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baggage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5BAB2C-7AA6-BF5E-A70B-544B3B301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6593" y="208874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luggage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mileage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disadvantage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engage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lineage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percentage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93634" y="186953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wall&#10;&#10;AI-generated content may be incorrect.">
            <a:extLst>
              <a:ext uri="{FF2B5EF4-FFF2-40B4-BE49-F238E27FC236}">
                <a16:creationId xmlns:a16="http://schemas.microsoft.com/office/drawing/2014/main" id="{23D74510-1122-4498-5C8F-7489FCB98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098" y="1416984"/>
            <a:ext cx="7347801" cy="544101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A9BE6B-04BE-7A2B-F0D1-DF1949A4D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42758041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-7143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3EC11D0-D5E8-ADA1-2EA1-8D9D0451F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2375" y="2071470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average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language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village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courage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outrage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baggage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EF6485-DD4C-E0AA-7B37-433E3E738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6593" y="208874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luggage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mileage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disadvantage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engage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lineage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percentage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7060901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7794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average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language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village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courage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outrage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baggage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01740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luggage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mileage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disadvantage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engage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lineage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percentage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EE9DA3A-AABF-AA14-9FC0-E4FECF8AF83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2226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223329"/>
            <a:ext cx="10721008" cy="210084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practise spelling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words ending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age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685020" y="2595560"/>
            <a:ext cx="10721008" cy="15327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end in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age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318" y="598061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02463" y="439975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aver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38306" y="439834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langu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74149" y="43983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vill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85020" y="55984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38306" y="559564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bagg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9991" y="439834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57659" y="559564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disadvant</a:t>
            </a:r>
            <a:r>
              <a:rPr lang="en-GB" sz="24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24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87139" y="55942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percent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boy's score was average.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65700" y="3251679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aver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74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spoke more than one language.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030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48283" y="3001882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langu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whole village was at the party.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133" y="2361840"/>
            <a:ext cx="2933331" cy="37793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051895" y="3313385"/>
            <a:ext cx="6407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vill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lots of courage.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3860306" y="2584267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Scrambler’s behaviour caused outrage.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outr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65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</Words>
  <Application>Microsoft Office PowerPoint</Application>
  <PresentationFormat>Widescreen</PresentationFormat>
  <Paragraphs>132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Scrambler has been scrambling!</vt:lpstr>
      <vt:lpstr>Words ending age.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2025-12-09T09:45:29Z</dcterms:modified>
</cp:coreProperties>
</file>