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6" r:id="rId3"/>
    <p:sldId id="274" r:id="rId4"/>
    <p:sldId id="294" r:id="rId5"/>
    <p:sldId id="374" r:id="rId6"/>
    <p:sldId id="380" r:id="rId7"/>
    <p:sldId id="379" r:id="rId8"/>
    <p:sldId id="325" r:id="rId9"/>
    <p:sldId id="281" r:id="rId10"/>
    <p:sldId id="283" r:id="rId11"/>
    <p:sldId id="298" r:id="rId12"/>
    <p:sldId id="316" r:id="rId13"/>
    <p:sldId id="331" r:id="rId14"/>
    <p:sldId id="332" r:id="rId15"/>
    <p:sldId id="333" r:id="rId16"/>
    <p:sldId id="334" r:id="rId17"/>
    <p:sldId id="335" r:id="rId18"/>
    <p:sldId id="336" r:id="rId19"/>
    <p:sldId id="369" r:id="rId20"/>
    <p:sldId id="370" r:id="rId21"/>
    <p:sldId id="361" r:id="rId22"/>
    <p:sldId id="365" r:id="rId23"/>
    <p:sldId id="363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0DCE16-E25C-4A64-A3C5-182F1C70D884}" v="2" dt="2025-12-09T09:45:23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23.254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23.25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23.254" v="2"/>
          <ac:spMkLst>
            <pc:docMk/>
            <pc:sldMk cId="0" sldId="277"/>
            <ac:spMk id="2" creationId="{4557F588-B722-690E-0865-7A615A290BD2}"/>
          </ac:spMkLst>
        </pc:spChg>
      </pc:sldChg>
      <pc:sldChg chg="del">
        <pc:chgData name="Glen Jones" userId="e846aaca-4b24-4b13-b0d0-f2308e16b284" providerId="ADAL" clId="{ED47ACC3-9597-4D89-A1DC-43CF280EF274}" dt="2025-12-09T09:43:55.585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54.517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mother worked as a secretary when she was younger.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5824" y="2682240"/>
            <a:ext cx="3130603" cy="40335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921359" y="3252424"/>
            <a:ext cx="6407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secret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birthday is in January.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3947391" y="3008584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Janu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sister's birthday is in February.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811800" y="3093326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29" y="1771395"/>
            <a:ext cx="2923942" cy="49328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went to the library to borrow some books.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39278" y="3076016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338" y="157675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no ordinary dinosaur.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84705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086729" y="283441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ordin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has discretionary authority to allocate funds.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157" y="2473234"/>
            <a:ext cx="3163139" cy="40754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767736" y="3428998"/>
            <a:ext cx="7133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discretion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As a precautionary measure, she always wore her seatbelt.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210235" y="2767278"/>
            <a:ext cx="79297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precaution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After finishing his primary tasks, he moved on to his secondary tasks.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19921" y="3112536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second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196" y="2626659"/>
            <a:ext cx="1969682" cy="332295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travel agent acts as an intermediary between tourists and airlines.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52786" y="2980222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intermedi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1218" y="212045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the dreery month of Januery,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was feeling rather weery.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dreary</a:t>
            </a:r>
            <a:r>
              <a:rPr lang="en-GB" sz="3400" dirty="0">
                <a:solidFill>
                  <a:schemeClr val="bg1"/>
                </a:solidFill>
              </a:rPr>
              <a:t> month of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January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was feeling rather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weary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the dreary month of January,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was feeling rather weary.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with a dog on it&#10;&#10;AI-generated content may be incorrect.">
            <a:extLst>
              <a:ext uri="{FF2B5EF4-FFF2-40B4-BE49-F238E27FC236}">
                <a16:creationId xmlns:a16="http://schemas.microsoft.com/office/drawing/2014/main" id="{06A7AF67-679A-CD82-E58D-F8CEA19B0E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4930" y="1327640"/>
            <a:ext cx="8122138" cy="540934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13D27D1-8E16-860B-F746-507CEFD90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521677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09965-E5BA-1A0E-793F-D154BF9D6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693C25F-2707-49C4-7C37-5BD268C8D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64914F02-1417-90F3-4BF8-AD156CEDC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9EC07A3-58A7-CC22-DA3A-68AACC49C737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4097CB4-DE6E-793A-FE5A-21FDC637F6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87BD01-B9F6-BA42-F52A-8C389A494568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His usual routine as a librarian in the planet's grand librery had become ordinery and mundane.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23708F-DC8D-CEF3-B514-17E575B84C1D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His usual routine as a librarian in the planet's grand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library</a:t>
            </a:r>
            <a:r>
              <a:rPr lang="en-GB" sz="3400" dirty="0">
                <a:solidFill>
                  <a:schemeClr val="bg1"/>
                </a:solidFill>
              </a:rPr>
              <a:t> had become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ordinary</a:t>
            </a:r>
            <a:r>
              <a:rPr lang="en-GB" sz="3400" dirty="0">
                <a:solidFill>
                  <a:schemeClr val="bg1"/>
                </a:solidFill>
              </a:rPr>
              <a:t> and mundane.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7C6B92-8B63-F121-24CF-DFB17F2DC42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His usual routine as a librarian in the planet's grand library had become ordinary and mundane.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58C654-9059-D5DC-40C0-C40EA7DC41A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0F0B737-88E8-F8BE-70FA-7149BB850CF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238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arysc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arylas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arynidor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aryblir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293661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dictionary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necessary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library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secretary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ordinary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salary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scary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D690C32-683A-E0BA-8A81-341C869525D2}"/>
              </a:ext>
            </a:extLst>
          </p:cNvPr>
          <p:cNvSpPr txBox="1">
            <a:spLocks/>
          </p:cNvSpPr>
          <p:nvPr/>
        </p:nvSpPr>
        <p:spPr>
          <a:xfrm>
            <a:off x="3633405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arysc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1B7273-94BF-6244-5399-BA5C1D96C895}"/>
              </a:ext>
            </a:extLst>
          </p:cNvPr>
          <p:cNvSpPr txBox="1">
            <a:spLocks/>
          </p:cNvSpPr>
          <p:nvPr/>
        </p:nvSpPr>
        <p:spPr>
          <a:xfrm>
            <a:off x="6461758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arylas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6C3D15-3CA1-0441-8620-6DABA27C68EA}"/>
              </a:ext>
            </a:extLst>
          </p:cNvPr>
          <p:cNvSpPr txBox="1">
            <a:spLocks/>
          </p:cNvSpPr>
          <p:nvPr/>
        </p:nvSpPr>
        <p:spPr>
          <a:xfrm>
            <a:off x="6441426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arynidor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2ED2D5F-DA52-3ED7-BF7B-24F31DB8DDDB}"/>
              </a:ext>
            </a:extLst>
          </p:cNvPr>
          <p:cNvSpPr txBox="1">
            <a:spLocks/>
          </p:cNvSpPr>
          <p:nvPr/>
        </p:nvSpPr>
        <p:spPr>
          <a:xfrm>
            <a:off x="3633405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aryblir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F3FDC9-3C49-0056-E355-5CB6C50FEDE9}"/>
              </a:ext>
            </a:extLst>
          </p:cNvPr>
          <p:cNvSpPr txBox="1"/>
          <p:nvPr/>
        </p:nvSpPr>
        <p:spPr>
          <a:xfrm>
            <a:off x="9255277" y="2394857"/>
            <a:ext cx="2844987" cy="293661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dictionary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necessary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library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secretary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ordinary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salary</a:t>
            </a:r>
          </a:p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scary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D82950-D097-BB1F-5B93-9C23370336EB}"/>
              </a:ext>
            </a:extLst>
          </p:cNvPr>
          <p:cNvSpPr txBox="1">
            <a:spLocks/>
          </p:cNvSpPr>
          <p:nvPr/>
        </p:nvSpPr>
        <p:spPr>
          <a:xfrm>
            <a:off x="3633405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arysc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F17E58-9FB5-1630-665F-7AC1DA9D6B88}"/>
              </a:ext>
            </a:extLst>
          </p:cNvPr>
          <p:cNvSpPr txBox="1">
            <a:spLocks/>
          </p:cNvSpPr>
          <p:nvPr/>
        </p:nvSpPr>
        <p:spPr>
          <a:xfrm>
            <a:off x="6461758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arylas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1A7829-6630-C0EE-5E43-61B891237E66}"/>
              </a:ext>
            </a:extLst>
          </p:cNvPr>
          <p:cNvSpPr txBox="1">
            <a:spLocks/>
          </p:cNvSpPr>
          <p:nvPr/>
        </p:nvSpPr>
        <p:spPr>
          <a:xfrm>
            <a:off x="6441426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arynidor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AFD32C-9E76-AE21-65E7-A58E21A6C2F8}"/>
              </a:ext>
            </a:extLst>
          </p:cNvPr>
          <p:cNvSpPr txBox="1">
            <a:spLocks/>
          </p:cNvSpPr>
          <p:nvPr/>
        </p:nvSpPr>
        <p:spPr>
          <a:xfrm>
            <a:off x="3633405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aryblir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325699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794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dictionary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necessary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secretary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January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February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library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3204" y="2017400"/>
            <a:ext cx="355006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ordinary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discretionary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precautionary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secondary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intermediary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557F588-B722-690E-0865-7A615A290BD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2226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ary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22332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practise spelling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words ending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ary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2595560"/>
            <a:ext cx="10721008" cy="15327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end in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ary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18" y="598061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439975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439834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necess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43983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secret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55984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559564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439834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Janu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559564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ordin</a:t>
            </a:r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55942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sal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ordinary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book or electronic resource which lists the words of a language and their meaning.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person employed in an office to carry out administrative tasks. 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discretionary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secretary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person acting as a go between to help two parties reach an agreement.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dictionary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Having the ability to act or decide based on your own judgement (discretion).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Standard with no distinctive features.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precautionary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intermediary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Carried out as a precaution.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8658A-51D2-DFE8-73E1-8117FD91C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5F73FEF1-A8A7-F2E8-4A30-C6D25712E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F56B3EE-5914-B382-CFEF-89CFD1C944CB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E6C5551-3619-F60F-4E12-6E6982B1FD49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voluntary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15FB5DB-3B76-7F49-BBD1-AE766F22B8B6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Relating to warfare.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B6A1E5F-3DBB-B2D1-11B9-274C9B9991F6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person or thing which is by themselves.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134D9F87-C42D-E65E-FE33-64544337CB3E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literary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2F84866-70DA-D8BF-296F-9363CB1963D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solitary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21C46D8-2BF6-6CD5-4910-AA3DBBF16F5D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yearly celebration of something important which has happened in the past.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9F09D708-5B5F-6E39-63D2-E505DFCE7AD6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military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93E567AC-905E-8F80-B5AC-96F91661F755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Of or relating to literature.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409609-CF93-93AE-3092-91996BBBF000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Done without payment.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C38F7777-FDF5-EC04-6FEC-E3FAFE5C6406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elementary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D1B5A11A-06AF-8221-304A-84D3CD3A397F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anniversary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937E8179-4315-9FB5-801E-0434925696C7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Relating to the basic (most simple) elements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of a subject. </a:t>
            </a:r>
          </a:p>
        </p:txBody>
      </p:sp>
    </p:spTree>
    <p:extLst>
      <p:ext uri="{BB962C8B-B14F-4D97-AF65-F5344CB8AC3E}">
        <p14:creationId xmlns:p14="http://schemas.microsoft.com/office/powerpoint/2010/main" val="26039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636494" y="2511583"/>
            <a:ext cx="172398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dictionary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636494" y="3246145"/>
            <a:ext cx="172398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ordinary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5" y="3246145"/>
            <a:ext cx="164412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secretary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636494" y="4715269"/>
            <a:ext cx="172398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precautionary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636494" y="3980707"/>
            <a:ext cx="172398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January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5" y="2511583"/>
            <a:ext cx="164412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necessary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5" y="3980707"/>
            <a:ext cx="164412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5" y="4715269"/>
            <a:ext cx="164412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secondary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636494" y="5449831"/>
            <a:ext cx="172398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library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5" y="5449831"/>
            <a:ext cx="1644127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discretionary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33333E-6 L 0.53385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07407E-6 L 0.53607 -0.014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borrowed her friend's dictionary.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0535" y="342899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necessary for Emile to find all of the gems.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87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56992" y="3428998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necess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ary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719</Words>
  <Application>Microsoft Office PowerPoint</Application>
  <PresentationFormat>Widescreen</PresentationFormat>
  <Paragraphs>159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Scrambler has been scrambling!</vt:lpstr>
      <vt:lpstr>Words ending ary.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2025-12-09T09:45:24Z</dcterms:modified>
</cp:coreProperties>
</file>