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0" r:id="rId2"/>
    <p:sldId id="399" r:id="rId3"/>
    <p:sldId id="274" r:id="rId4"/>
    <p:sldId id="369" r:id="rId5"/>
    <p:sldId id="363" r:id="rId6"/>
    <p:sldId id="312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281" r:id="rId18"/>
    <p:sldId id="314" r:id="rId19"/>
    <p:sldId id="340" r:id="rId20"/>
    <p:sldId id="341" r:id="rId21"/>
    <p:sldId id="338" r:id="rId22"/>
    <p:sldId id="339" r:id="rId23"/>
    <p:sldId id="336" r:id="rId24"/>
    <p:sldId id="337" r:id="rId25"/>
    <p:sldId id="315" r:id="rId26"/>
    <p:sldId id="282" r:id="rId27"/>
    <p:sldId id="283" r:id="rId28"/>
    <p:sldId id="317" r:id="rId29"/>
    <p:sldId id="302" r:id="rId30"/>
    <p:sldId id="371" r:id="rId31"/>
    <p:sldId id="372" r:id="rId32"/>
    <p:sldId id="384" r:id="rId33"/>
    <p:sldId id="385" r:id="rId34"/>
    <p:sldId id="386" r:id="rId35"/>
    <p:sldId id="387" r:id="rId36"/>
    <p:sldId id="388" r:id="rId37"/>
    <p:sldId id="389" r:id="rId38"/>
    <p:sldId id="390" r:id="rId39"/>
    <p:sldId id="391" r:id="rId40"/>
    <p:sldId id="392" r:id="rId41"/>
    <p:sldId id="393" r:id="rId42"/>
    <p:sldId id="394" r:id="rId43"/>
    <p:sldId id="395" r:id="rId44"/>
    <p:sldId id="368" r:id="rId45"/>
    <p:sldId id="370" r:id="rId46"/>
    <p:sldId id="344" r:id="rId47"/>
  </p:sldIdLst>
  <p:sldSz cx="12192000" cy="6858000"/>
  <p:notesSz cx="6858000" cy="9144000"/>
  <p:embeddedFontLst>
    <p:embeddedFont>
      <p:font typeface="Andika" panose="02000000000000000000" pitchFamily="2" charset="0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91EF91-833D-4445-8971-B8B8C21277BD}" v="2" dt="2025-12-09T09:45:04.4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3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8" Type="http://schemas.microsoft.com/office/2018/10/relationships/authors" Target="author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9T09:45:04.466" v="2"/>
      <pc:docMkLst>
        <pc:docMk/>
      </pc:docMkLst>
      <pc:sldChg chg="addSp modSp modAnim">
        <pc:chgData name="Glen Jones" userId="e846aaca-4b24-4b13-b0d0-f2308e16b284" providerId="ADAL" clId="{ED47ACC3-9597-4D89-A1DC-43CF280EF274}" dt="2025-12-09T09:45:04.466" v="2"/>
        <pc:sldMkLst>
          <pc:docMk/>
          <pc:sldMk cId="0" sldId="344"/>
        </pc:sldMkLst>
        <pc:spChg chg="add mod">
          <ac:chgData name="Glen Jones" userId="e846aaca-4b24-4b13-b0d0-f2308e16b284" providerId="ADAL" clId="{ED47ACC3-9597-4D89-A1DC-43CF280EF274}" dt="2025-12-09T09:45:04.466" v="2"/>
          <ac:spMkLst>
            <pc:docMk/>
            <pc:sldMk cId="0" sldId="344"/>
            <ac:spMk id="2" creationId="{677254CC-559D-B49A-9A74-D04408BFA4DA}"/>
          </ac:spMkLst>
        </pc:spChg>
      </pc:sldChg>
      <pc:sldChg chg="del">
        <pc:chgData name="Glen Jones" userId="e846aaca-4b24-4b13-b0d0-f2308e16b284" providerId="ADAL" clId="{ED47ACC3-9597-4D89-A1DC-43CF280EF274}" dt="2025-12-09T09:43:52.073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9T09:43:51.088" v="0"/>
        <pc:sldMkLst>
          <pc:docMk/>
          <pc:sldMk cId="2515382227" sldId="40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D86474D8-9183-96CB-AC80-A6935A2506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81AEDF-5D7F-A6EA-AB8B-40DF3F5806C2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complete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39955665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F2A6706-61FD-778A-12FC-54AC17EF8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0A7CC8-298C-4B67-0589-50B6F3047D3C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usual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854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63F4723-7E70-281C-B1EE-FDA78EA45F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26E2474-4C0B-7EED-EFED-581C7F3948E2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usual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2258916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71EC0279-119E-CC4E-6C23-2F88066C9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final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544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A4B694BF-B043-4CDA-8C5D-83534D0347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final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23591219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2298B450-A2A3-A571-1BA7-4C63CDB6D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especial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283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FE9561-E8CB-71CA-6D1A-E0E96D50E9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89B6A4-296C-2AE8-4AFC-577E843B511B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especial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1795542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2AF202B-F88F-1174-2998-823964AA30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frequent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404727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E493ADC-2E61-1946-E7CF-ECE09DBEC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frequent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8577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3C2313E-9C7A-96B7-4437-F0D05C7FF6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immediate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602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sign on a door&#10;&#10;AI-generated content may be incorrect.">
            <a:extLst>
              <a:ext uri="{FF2B5EF4-FFF2-40B4-BE49-F238E27FC236}">
                <a16:creationId xmlns:a16="http://schemas.microsoft.com/office/drawing/2014/main" id="{EAA56B84-B3A6-8D60-5E0F-FD1A41BC5D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3294" y="1690688"/>
            <a:ext cx="5562890" cy="45166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2853754-33FC-A2D0-7F14-C521CF84E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40297617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12050678-60FC-BCC5-A22B-EA256C545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immediate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8316669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E52A89A-78FD-97AD-E3FE-508D06BC5E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sincere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8844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DEEC68F-6F62-79DE-AF54-E3E26078DC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sincere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34898895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86F0560-BAB9-1461-928C-8B76049437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com</a:t>
            </a:r>
            <a:r>
              <a:rPr lang="en-GB" sz="8000" dirty="0">
                <a:solidFill>
                  <a:srgbClr val="7030A0"/>
                </a:solidFill>
              </a:rPr>
              <a:t>ic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0269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68DDA8D3-9FB6-C726-DAAE-D726CE828E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com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E2AF87B-B5C6-3188-985D-DC54A0E19B5B}"/>
              </a:ext>
            </a:extLst>
          </p:cNvPr>
          <p:cNvSpPr txBox="1">
            <a:spLocks/>
          </p:cNvSpPr>
          <p:nvPr/>
        </p:nvSpPr>
        <p:spPr>
          <a:xfrm>
            <a:off x="5141844" y="1445149"/>
            <a:ext cx="6149008" cy="99244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When the root word ends in </a:t>
            </a:r>
            <a:r>
              <a:rPr lang="en-GB" sz="2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ic</a:t>
            </a:r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, this becomes </a:t>
            </a:r>
            <a:r>
              <a:rPr lang="en-GB" sz="2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ically</a:t>
            </a:r>
            <a:r>
              <a:rPr lang="en-GB" sz="2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0963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E565754-F333-E074-CCD5-BA76C96918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probab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</a:p>
        </p:txBody>
      </p:sp>
    </p:spTree>
    <p:extLst>
      <p:ext uri="{BB962C8B-B14F-4D97-AF65-F5344CB8AC3E}">
        <p14:creationId xmlns:p14="http://schemas.microsoft.com/office/powerpoint/2010/main" val="28677340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A0AB84-2737-BBD8-3BE7-F04AC80CA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probab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482788-54FA-F1E4-FD32-B4DCE24E1772}"/>
              </a:ext>
            </a:extLst>
          </p:cNvPr>
          <p:cNvSpPr txBox="1">
            <a:spLocks/>
          </p:cNvSpPr>
          <p:nvPr/>
        </p:nvSpPr>
        <p:spPr>
          <a:xfrm>
            <a:off x="5141844" y="1445149"/>
            <a:ext cx="6149008" cy="9924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When the root word ends in </a:t>
            </a:r>
            <a:r>
              <a:rPr lang="en-GB" sz="24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le</a:t>
            </a:r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, 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</a:t>
            </a:r>
            <a:r>
              <a:rPr lang="en-GB" sz="24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</a:t>
            </a:r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is dropped.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448655CA-DE74-1325-E9E1-47935061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Ju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8102CEC-F5D8-19CB-DC5A-A039D084A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89B6A4-296C-2AE8-4AFC-577E843B511B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who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</a:p>
        </p:txBody>
      </p:sp>
    </p:spTree>
    <p:extLst>
      <p:ext uri="{BB962C8B-B14F-4D97-AF65-F5344CB8AC3E}">
        <p14:creationId xmlns:p14="http://schemas.microsoft.com/office/powerpoint/2010/main" val="18792427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CFAC42B5-AE80-47EB-E93D-1B601BBC4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whol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F1BC48-1885-798B-7A34-34AC3D8A6EE7}"/>
              </a:ext>
            </a:extLst>
          </p:cNvPr>
          <p:cNvSpPr txBox="1">
            <a:spLocks/>
          </p:cNvSpPr>
          <p:nvPr/>
        </p:nvSpPr>
        <p:spPr>
          <a:xfrm>
            <a:off x="5141844" y="1445149"/>
            <a:ext cx="6149008" cy="9924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Wholly, duly and truly are exceptions.</a:t>
            </a:r>
          </a:p>
        </p:txBody>
      </p:sp>
    </p:spTree>
    <p:extLst>
      <p:ext uri="{BB962C8B-B14F-4D97-AF65-F5344CB8AC3E}">
        <p14:creationId xmlns:p14="http://schemas.microsoft.com/office/powerpoint/2010/main" val="1798936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D8E2106-7A2D-B79C-BDD2-85B9EB87A8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3" y="2124891"/>
            <a:ext cx="9441787" cy="142820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Suffix –ly.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9A6C0FD6-A184-1870-DE6D-5FA751FD12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9050" y="306557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2654971-316A-9C5B-34AD-6AE6F1FB5A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0A81B09-EFF3-E9D3-D0FD-3220EB2175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unusualy gloomy Juley morning, Emile awoke to find Aimee malfunctioning, sparks flying from her circuits.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unusually</a:t>
            </a:r>
            <a:r>
              <a:rPr lang="en-GB" sz="3400" dirty="0">
                <a:solidFill>
                  <a:schemeClr val="bg1"/>
                </a:solidFill>
              </a:rPr>
              <a:t> gloomy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July</a:t>
            </a:r>
            <a:r>
              <a:rPr lang="en-GB" sz="3400" dirty="0">
                <a:solidFill>
                  <a:schemeClr val="bg1"/>
                </a:solidFill>
              </a:rPr>
              <a:t> morning, Emile awoke to find Aimee malfunctioning, sparks flying from her circuits.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unusually gloomy July morning, Emile awoke to find Aimee malfunctioning, sparks flying from her circuits.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1BB07-F6DD-93E8-B08D-376C185E2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AC34D31-49A9-52D1-80F8-9730A26B47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F639A731-493B-555B-967F-E3DA8114F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62FD45F-CBA5-4FF8-B746-2287C95A96D0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AF4CD64-F0E6-FDC9-862D-654308980C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BB0C4D-73EC-DBC3-173C-1D09D926B43B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Together, they could overcome any obstacle, especialy when they were together, their bond wholy unbreakable.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31660F-2CCD-3F78-6E15-C50AAEC7940A}"/>
              </a:ext>
            </a:extLst>
          </p:cNvPr>
          <p:cNvSpPr txBox="1"/>
          <p:nvPr/>
        </p:nvSpPr>
        <p:spPr>
          <a:xfrm>
            <a:off x="249382" y="5064137"/>
            <a:ext cx="1167106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Together, they could overcome any obstacle,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especially</a:t>
            </a:r>
            <a:r>
              <a:rPr lang="en-GB" sz="3400" dirty="0">
                <a:solidFill>
                  <a:schemeClr val="bg1"/>
                </a:solidFill>
              </a:rPr>
              <a:t> when they were together, their bond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wholly</a:t>
            </a:r>
            <a:r>
              <a:rPr lang="en-GB" sz="3400" dirty="0">
                <a:solidFill>
                  <a:schemeClr val="bg1"/>
                </a:solidFill>
              </a:rPr>
              <a:t> unbreakable.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6CDCE4-F777-7FF2-D318-56761E5A8891}"/>
              </a:ext>
            </a:extLst>
          </p:cNvPr>
          <p:cNvSpPr txBox="1"/>
          <p:nvPr/>
        </p:nvSpPr>
        <p:spPr>
          <a:xfrm>
            <a:off x="249383" y="3538815"/>
            <a:ext cx="1167106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Together, they could overcome any obstacle, especially when they were together, their bond wholly unbreakable.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F4798E2-87B4-834E-DF72-0F8B1966D415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E86039A-3877-B6B9-C644-C9751A74B28D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53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4556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 Normally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207CC44-CD03-A699-1ECF-E73F8FAF3A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006757"/>
              </p:ext>
            </p:extLst>
          </p:nvPr>
        </p:nvGraphicFramePr>
        <p:xfrm>
          <a:off x="2076450" y="1913309"/>
          <a:ext cx="8259852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3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2080011652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598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62DC7-A03D-6D90-4C2C-33778AD42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CF21513-0DA9-8969-4243-051A65B479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3D1EA2F-D2F0-FD5F-8690-523DA31F7E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205254"/>
              </p:ext>
            </p:extLst>
          </p:nvPr>
        </p:nvGraphicFramePr>
        <p:xfrm>
          <a:off x="2076450" y="1913309"/>
          <a:ext cx="8259852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3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2080011652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625B534-54F2-00A9-979A-76CD1FF4D9D0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4556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 Normally</a:t>
            </a:r>
          </a:p>
        </p:txBody>
      </p:sp>
    </p:spTree>
    <p:extLst>
      <p:ext uri="{BB962C8B-B14F-4D97-AF65-F5344CB8AC3E}">
        <p14:creationId xmlns:p14="http://schemas.microsoft.com/office/powerpoint/2010/main" val="165159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8EA085-E6AC-E5B4-9962-B6281999F0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B6AF656-4F90-F86F-1F06-92E683CD8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8274B41-1D39-AFD1-C7AF-F565E92F38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582845"/>
              </p:ext>
            </p:extLst>
          </p:nvPr>
        </p:nvGraphicFramePr>
        <p:xfrm>
          <a:off x="2076450" y="1913309"/>
          <a:ext cx="8259852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3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2080011652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E641D86-E152-122D-D04F-5557E91FF1EC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4556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	At last </a:t>
            </a:r>
          </a:p>
        </p:txBody>
      </p:sp>
    </p:spTree>
    <p:extLst>
      <p:ext uri="{BB962C8B-B14F-4D97-AF65-F5344CB8AC3E}">
        <p14:creationId xmlns:p14="http://schemas.microsoft.com/office/powerpoint/2010/main" val="48997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9B25F-B1E9-BE91-944F-F233FF679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93EE0B1-43CA-3B3B-F13D-3CB0ECDD2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02217BA-27AE-F6BD-10A3-636D91654D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453433"/>
              </p:ext>
            </p:extLst>
          </p:nvPr>
        </p:nvGraphicFramePr>
        <p:xfrm>
          <a:off x="2076450" y="1913309"/>
          <a:ext cx="8259852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3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2080011652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8C38FCF-3BEA-C8F7-AC57-C5CCA3FE4A8E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4556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	At last </a:t>
            </a:r>
          </a:p>
        </p:txBody>
      </p:sp>
    </p:spTree>
    <p:extLst>
      <p:ext uri="{BB962C8B-B14F-4D97-AF65-F5344CB8AC3E}">
        <p14:creationId xmlns:p14="http://schemas.microsoft.com/office/powerpoint/2010/main" val="336308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379BA7-A161-F7FC-3197-EEF3871A3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AA9DE0B-6C69-60A2-C41A-08AEC6DF4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619FF82-2856-2D6F-C311-5556554C1B4E}"/>
              </a:ext>
            </a:extLst>
          </p:cNvPr>
          <p:cNvGraphicFramePr>
            <a:graphicFrameLocks noGrp="1"/>
          </p:cNvGraphicFramePr>
          <p:nvPr/>
        </p:nvGraphicFramePr>
        <p:xfrm>
          <a:off x="2076450" y="1913309"/>
          <a:ext cx="8259852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3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2080011652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F2590F9-8EB3-4CA6-DE35-8D6D07176EDD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4556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	Done right away </a:t>
            </a:r>
          </a:p>
        </p:txBody>
      </p:sp>
    </p:spTree>
    <p:extLst>
      <p:ext uri="{BB962C8B-B14F-4D97-AF65-F5344CB8AC3E}">
        <p14:creationId xmlns:p14="http://schemas.microsoft.com/office/powerpoint/2010/main" val="365578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3EB211-7CCB-3D21-A777-51B5DD2F4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1D577BA-C6DB-11BC-1BD7-F91C9F97E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2AD8B09-532E-BC23-2231-886FE92DE7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702119"/>
              </p:ext>
            </p:extLst>
          </p:nvPr>
        </p:nvGraphicFramePr>
        <p:xfrm>
          <a:off x="2076450" y="1913309"/>
          <a:ext cx="8259852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3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2080011652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99625A8-40AE-E628-2A09-B9D5A76A5E28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4556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	Done right away </a:t>
            </a:r>
          </a:p>
        </p:txBody>
      </p:sp>
    </p:spTree>
    <p:extLst>
      <p:ext uri="{BB962C8B-B14F-4D97-AF65-F5344CB8AC3E}">
        <p14:creationId xmlns:p14="http://schemas.microsoft.com/office/powerpoint/2010/main" val="99768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0B8C9-6F80-A45B-5EA0-5C2968E3C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1FB5456-9FDF-46FC-D9F5-C9216FAF57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45CB205-2D19-2DAF-D7EF-BFF471CEB166}"/>
              </a:ext>
            </a:extLst>
          </p:cNvPr>
          <p:cNvGraphicFramePr>
            <a:graphicFrameLocks noGrp="1"/>
          </p:cNvGraphicFramePr>
          <p:nvPr/>
        </p:nvGraphicFramePr>
        <p:xfrm>
          <a:off x="2076450" y="1913309"/>
          <a:ext cx="8259852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3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2080011652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F4FC3A0-84E2-78C6-C421-E834A372D636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4556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	Fully, entirely </a:t>
            </a:r>
          </a:p>
        </p:txBody>
      </p:sp>
    </p:spTree>
    <p:extLst>
      <p:ext uri="{BB962C8B-B14F-4D97-AF65-F5344CB8AC3E}">
        <p14:creationId xmlns:p14="http://schemas.microsoft.com/office/powerpoint/2010/main" val="272164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189EDA-C1E0-4453-8327-7BE344D71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194C74A-F4DA-2357-2D7E-E0A149E5CC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8A51798-68C7-8B50-2964-8B82766D1C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678536"/>
              </p:ext>
            </p:extLst>
          </p:nvPr>
        </p:nvGraphicFramePr>
        <p:xfrm>
          <a:off x="2076450" y="1913309"/>
          <a:ext cx="8259852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3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2080011652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ECF5D04-781A-1866-4703-461FBD3CE802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4556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	Fully, entirely </a:t>
            </a:r>
          </a:p>
        </p:txBody>
      </p:sp>
    </p:spTree>
    <p:extLst>
      <p:ext uri="{BB962C8B-B14F-4D97-AF65-F5344CB8AC3E}">
        <p14:creationId xmlns:p14="http://schemas.microsoft.com/office/powerpoint/2010/main" val="238722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E78907-A7E6-6A2D-8DF5-770B39ADD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8D12347-1211-E7B6-69C5-4B9DD5CF5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554E770-F2C3-AA7D-6616-482153B33F3F}"/>
              </a:ext>
            </a:extLst>
          </p:cNvPr>
          <p:cNvGraphicFramePr>
            <a:graphicFrameLocks noGrp="1"/>
          </p:cNvGraphicFramePr>
          <p:nvPr/>
        </p:nvGraphicFramePr>
        <p:xfrm>
          <a:off x="2076450" y="1913309"/>
          <a:ext cx="8259852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3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2080011652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C441FBD-29E9-24B9-1E28-121D347FC825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4556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 Seventh month</a:t>
            </a:r>
          </a:p>
        </p:txBody>
      </p:sp>
    </p:spTree>
    <p:extLst>
      <p:ext uri="{BB962C8B-B14F-4D97-AF65-F5344CB8AC3E}">
        <p14:creationId xmlns:p14="http://schemas.microsoft.com/office/powerpoint/2010/main" val="240986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84CFA-2620-1109-5397-50288D0839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085B12E-33CB-6FF6-12FB-27934C837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18156E4-1814-0A00-A44C-DAC4404B7F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640187"/>
              </p:ext>
            </p:extLst>
          </p:nvPr>
        </p:nvGraphicFramePr>
        <p:xfrm>
          <a:off x="2076450" y="1913309"/>
          <a:ext cx="8259852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3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2080011652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E35B05F-2A3A-2257-16E5-ACA873E6B586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4556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 Seventh month</a:t>
            </a:r>
          </a:p>
        </p:txBody>
      </p:sp>
    </p:spTree>
    <p:extLst>
      <p:ext uri="{BB962C8B-B14F-4D97-AF65-F5344CB8AC3E}">
        <p14:creationId xmlns:p14="http://schemas.microsoft.com/office/powerpoint/2010/main" val="270357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4BB368-1850-8666-E850-6DD43EF47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9E38723-A222-A899-B802-0F61E4B2DF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A9CE81E-715D-DE02-246E-2526104C04F1}"/>
              </a:ext>
            </a:extLst>
          </p:cNvPr>
          <p:cNvGraphicFramePr>
            <a:graphicFrameLocks noGrp="1"/>
          </p:cNvGraphicFramePr>
          <p:nvPr/>
        </p:nvGraphicFramePr>
        <p:xfrm>
          <a:off x="2076450" y="1913309"/>
          <a:ext cx="8259852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3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2080011652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EB37BD2-F8FB-E923-44D8-7AB285C3C2FA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4556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86592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EA94D5-DF61-1431-39AC-673AB42BE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18D30C9-601D-F0FD-93F6-522CCA2E72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4D1C15E-A908-7824-2A91-7EB6100072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822036"/>
              </p:ext>
            </p:extLst>
          </p:nvPr>
        </p:nvGraphicFramePr>
        <p:xfrm>
          <a:off x="2076450" y="1913309"/>
          <a:ext cx="8259852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3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8321">
                  <a:extLst>
                    <a:ext uri="{9D8B030D-6E8A-4147-A177-3AD203B41FA5}">
                      <a16:colId xmlns:a16="http://schemas.microsoft.com/office/drawing/2014/main" val="2080011652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F0CBC52-8DF7-D61D-BB69-497F97C0FFED}"/>
              </a:ext>
            </a:extLst>
          </p:cNvPr>
          <p:cNvSpPr txBox="1">
            <a:spLocks/>
          </p:cNvSpPr>
          <p:nvPr/>
        </p:nvSpPr>
        <p:spPr>
          <a:xfrm>
            <a:off x="370597" y="95250"/>
            <a:ext cx="11316578" cy="145564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197693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four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using any </a:t>
            </a:r>
            <a:r>
              <a:rPr lang="en-GB" altLang="en-US" sz="3600" u="sng" dirty="0">
                <a:solidFill>
                  <a:srgbClr val="FFFF00"/>
                </a:solidFill>
              </a:rPr>
              <a:t>three </a:t>
            </a:r>
            <a:r>
              <a:rPr lang="en-GB" altLang="en-US" sz="3600" dirty="0">
                <a:solidFill>
                  <a:schemeClr val="bg1"/>
                </a:solidFill>
              </a:rPr>
              <a:t>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Hint: you need lots of verbs to use lots of adverbs.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3FC0738-5EDD-F62E-7956-4791DFFF5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2140" y="2687960"/>
            <a:ext cx="355006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immediately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sincerely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comically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probably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11.	July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12.	wholly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597D0A6-F34F-251B-DB59-A3C929FE5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461" y="268796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sadly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completely 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usually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finally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especially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frequently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8682961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4522E2E-BB4E-A1DF-74E6-C4D12299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3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11C6994-5F68-7DCD-3466-626B6F455F9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1A56E5F-BD0F-3527-087C-49E2E9F965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14" y="2017400"/>
            <a:ext cx="355006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immediately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sincerely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comically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probably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11.	July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12.	wholly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C34306-EF06-38BE-89A9-DABC15604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1FC8316-3F25-6149-DCB0-68381C15BE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4735" y="201740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sadly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completely 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usually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finally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especially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frequently</a:t>
            </a:r>
          </a:p>
        </p:txBody>
      </p:sp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77254CC-559D-B49A-9A74-D04408BFA4DA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3B13F87-3642-A925-7B7B-8CB227EEC0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373264"/>
            <a:ext cx="10771484" cy="6978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 lot of words ending in the suffix -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are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adverbs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1214925"/>
            <a:ext cx="10721008" cy="75125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describe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6164" y="1548336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735496" y="3219994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sadly on the chair.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7351F71-7809-70F6-F7F4-ECD6203D4759}"/>
              </a:ext>
            </a:extLst>
          </p:cNvPr>
          <p:cNvGrpSpPr/>
          <p:nvPr/>
        </p:nvGrpSpPr>
        <p:grpSpPr>
          <a:xfrm>
            <a:off x="2942101" y="2276233"/>
            <a:ext cx="5281288" cy="1649650"/>
            <a:chOff x="2942101" y="2276233"/>
            <a:chExt cx="5281288" cy="164965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1F692DA-94BF-8CCC-B878-72F0199FE1AE}"/>
                </a:ext>
              </a:extLst>
            </p:cNvPr>
            <p:cNvSpPr txBox="1"/>
            <p:nvPr/>
          </p:nvSpPr>
          <p:spPr>
            <a:xfrm>
              <a:off x="2942101" y="2340625"/>
              <a:ext cx="271707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>
                  <a:solidFill>
                    <a:schemeClr val="bg1"/>
                  </a:solidFill>
                </a:rPr>
                <a:t>verb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262C0ED-0845-01BE-0FB1-4732037B665A}"/>
                </a:ext>
              </a:extLst>
            </p:cNvPr>
            <p:cNvSpPr txBox="1"/>
            <p:nvPr/>
          </p:nvSpPr>
          <p:spPr>
            <a:xfrm>
              <a:off x="5506315" y="2276233"/>
              <a:ext cx="271707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>
                  <a:solidFill>
                    <a:schemeClr val="bg1"/>
                  </a:solidFill>
                </a:rPr>
                <a:t>adverb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C905922B-0F29-5B27-C076-12E25E8CCDC9}"/>
                </a:ext>
              </a:extLst>
            </p:cNvPr>
            <p:cNvCxnSpPr>
              <a:cxnSpLocks/>
            </p:cNvCxnSpPr>
            <p:nvPr/>
          </p:nvCxnSpPr>
          <p:spPr>
            <a:xfrm>
              <a:off x="4300638" y="3000139"/>
              <a:ext cx="461554" cy="925744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4639AEA6-1816-5A1C-D172-BB754AEEE7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45096" y="3000139"/>
              <a:ext cx="418011" cy="925744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843656" y="5509137"/>
            <a:ext cx="10612848" cy="71508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The adjective (sadly) describes the verb (sat).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23192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223718E5-8C15-46E6-D0D2-5937C095F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sad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390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AAD21180-D249-ABE4-B7F9-75B317107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89B6A4-296C-2AE8-4AFC-577E843B511B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sad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2824523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EE7CBE2-F912-1D82-6F4E-DA40E914AE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B7B8D-D4B8-1708-AE67-7BB7752E0253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complete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306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984</Words>
  <Application>Microsoft Office PowerPoint</Application>
  <PresentationFormat>Widescreen</PresentationFormat>
  <Paragraphs>431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Arial</vt:lpstr>
      <vt:lpstr>Andika</vt:lpstr>
      <vt:lpstr>Office Theme</vt:lpstr>
      <vt:lpstr> How to Use this PowerPoint</vt:lpstr>
      <vt:lpstr>Scrambler has been scrambling!</vt:lpstr>
      <vt:lpstr>Suffix –ly.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48</cp:revision>
  <dcterms:created xsi:type="dcterms:W3CDTF">2022-05-31T09:42:07Z</dcterms:created>
  <dcterms:modified xsi:type="dcterms:W3CDTF">2025-12-09T09:45:05Z</dcterms:modified>
</cp:coreProperties>
</file>