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2" r:id="rId3"/>
    <p:sldId id="274" r:id="rId4"/>
    <p:sldId id="298" r:id="rId5"/>
    <p:sldId id="332" r:id="rId6"/>
    <p:sldId id="353" r:id="rId7"/>
    <p:sldId id="333" r:id="rId8"/>
    <p:sldId id="354" r:id="rId9"/>
    <p:sldId id="334" r:id="rId10"/>
    <p:sldId id="355" r:id="rId11"/>
    <p:sldId id="335" r:id="rId12"/>
    <p:sldId id="356" r:id="rId13"/>
    <p:sldId id="336" r:id="rId14"/>
    <p:sldId id="357" r:id="rId15"/>
    <p:sldId id="344" r:id="rId16"/>
    <p:sldId id="358" r:id="rId17"/>
    <p:sldId id="345" r:id="rId18"/>
    <p:sldId id="359" r:id="rId19"/>
    <p:sldId id="346" r:id="rId20"/>
    <p:sldId id="360" r:id="rId21"/>
    <p:sldId id="347" r:id="rId22"/>
    <p:sldId id="361" r:id="rId23"/>
    <p:sldId id="348" r:id="rId24"/>
    <p:sldId id="362" r:id="rId25"/>
    <p:sldId id="349" r:id="rId26"/>
    <p:sldId id="363" r:id="rId27"/>
    <p:sldId id="350" r:id="rId28"/>
    <p:sldId id="364" r:id="rId29"/>
    <p:sldId id="351" r:id="rId30"/>
    <p:sldId id="365" r:id="rId31"/>
    <p:sldId id="352" r:id="rId32"/>
    <p:sldId id="366" r:id="rId33"/>
    <p:sldId id="374" r:id="rId34"/>
    <p:sldId id="375" r:id="rId35"/>
    <p:sldId id="376" r:id="rId36"/>
    <p:sldId id="372" r:id="rId37"/>
    <p:sldId id="373" r:id="rId38"/>
    <p:sldId id="368" r:id="rId39"/>
    <p:sldId id="369" r:id="rId40"/>
    <p:sldId id="370" r:id="rId41"/>
    <p:sldId id="371" r:id="rId42"/>
    <p:sldId id="277" r:id="rId43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6DDE4D-BF2D-4262-A1DD-7495B63DB201}" v="2" dt="2025-12-09T09:45:11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11.434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11.43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11.434" v="2"/>
          <ac:spMkLst>
            <pc:docMk/>
            <pc:sldMk cId="0" sldId="277"/>
            <ac:spMk id="2" creationId="{B1B0A9DF-974A-F183-52AC-5B6400953AC1}"/>
          </ac:spMkLst>
        </pc:spChg>
      </pc:sldChg>
      <pc:sldChg chg="del">
        <pc:chgData name="Glen Jones" userId="e846aaca-4b24-4b13-b0d0-f2308e16b284" providerId="ADAL" clId="{ED47ACC3-9597-4D89-A1DC-43CF280EF274}" dt="2025-12-09T09:43:44.727" v="1" actId="47"/>
        <pc:sldMkLst>
          <pc:docMk/>
          <pc:sldMk cId="2355754654" sldId="367"/>
        </pc:sldMkLst>
      </pc:sldChg>
      <pc:sldChg chg="add">
        <pc:chgData name="Glen Jones" userId="e846aaca-4b24-4b13-b0d0-f2308e16b284" providerId="ADAL" clId="{ED47ACC3-9597-4D89-A1DC-43CF280EF274}" dt="2025-12-09T09:43:43.658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reciate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C449D6-FDF4-9FF5-7683-3C73FBCACAD4}"/>
              </a:ext>
            </a:extLst>
          </p:cNvPr>
          <p:cNvSpPr txBox="1">
            <a:spLocks/>
          </p:cNvSpPr>
          <p:nvPr/>
        </p:nvSpPr>
        <p:spPr>
          <a:xfrm>
            <a:off x="2954900" y="1201729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472389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attached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3943678" y="117297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ached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3943678" y="117297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631169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8581" y="238342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committ</a:t>
            </a:r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123913"/>
            <a:ext cx="4342450" cy="40514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F83CACA-9C84-FA64-3609-F051DB45B078}"/>
              </a:ext>
            </a:extLst>
          </p:cNvPr>
          <p:cNvSpPr txBox="1">
            <a:spLocks/>
          </p:cNvSpPr>
          <p:nvPr/>
        </p:nvSpPr>
        <p:spPr>
          <a:xfrm>
            <a:off x="5197322" y="112391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double consonants?</a:t>
            </a:r>
          </a:p>
        </p:txBody>
      </p:sp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8581" y="238342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</a:t>
            </a:r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123913"/>
            <a:ext cx="4342450" cy="40514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F83CACA-9C84-FA64-3609-F051DB45B078}"/>
              </a:ext>
            </a:extLst>
          </p:cNvPr>
          <p:cNvSpPr txBox="1">
            <a:spLocks/>
          </p:cNvSpPr>
          <p:nvPr/>
        </p:nvSpPr>
        <p:spPr>
          <a:xfrm>
            <a:off x="5197322" y="112391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double consonants?</a:t>
            </a:r>
          </a:p>
        </p:txBody>
      </p:sp>
    </p:spTree>
    <p:extLst>
      <p:ext uri="{BB962C8B-B14F-4D97-AF65-F5344CB8AC3E}">
        <p14:creationId xmlns:p14="http://schemas.microsoft.com/office/powerpoint/2010/main" val="2513052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293326" y="2767278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correspond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6ABD90-63EA-6025-7521-44C5E522C3DC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293326" y="2767278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espond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6ABD90-63EA-6025-7521-44C5E522C3DC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1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63722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embarrass</a:t>
            </a:r>
            <a:endParaRPr lang="en-GB" sz="8000" u="sng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72B570-8C2E-3F44-C21A-8567FCAEC7C7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double consonants?</a:t>
            </a: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63722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endParaRPr lang="en-GB" sz="8000" u="sng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72B570-8C2E-3F44-C21A-8567FCAEC7C7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double consonants?</a:t>
            </a:r>
          </a:p>
        </p:txBody>
      </p:sp>
    </p:spTree>
    <p:extLst>
      <p:ext uri="{BB962C8B-B14F-4D97-AF65-F5344CB8AC3E}">
        <p14:creationId xmlns:p14="http://schemas.microsoft.com/office/powerpoint/2010/main" val="1147391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308697" y="268205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equipped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4DDE8C-225A-9482-D818-0D04CF06A0F1}"/>
              </a:ext>
            </a:extLst>
          </p:cNvPr>
          <p:cNvSpPr txBox="1">
            <a:spLocks/>
          </p:cNvSpPr>
          <p:nvPr/>
        </p:nvSpPr>
        <p:spPr>
          <a:xfrm>
            <a:off x="2291846" y="138871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 descr="A road with a sign on it&#10;&#10;AI-generated content may be incorrect.">
            <a:extLst>
              <a:ext uri="{FF2B5EF4-FFF2-40B4-BE49-F238E27FC236}">
                <a16:creationId xmlns:a16="http://schemas.microsoft.com/office/drawing/2014/main" id="{DA6775BB-CE3C-EB19-F81A-CFE16947E1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2250" y="1690688"/>
            <a:ext cx="7227497" cy="4809571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021B2D8-E796-9A58-EE8A-8F95F3E79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567769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308697" y="268205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4DDE8C-225A-9482-D818-0D04CF06A0F1}"/>
              </a:ext>
            </a:extLst>
          </p:cNvPr>
          <p:cNvSpPr txBox="1">
            <a:spLocks/>
          </p:cNvSpPr>
          <p:nvPr/>
        </p:nvSpPr>
        <p:spPr>
          <a:xfrm>
            <a:off x="2291846" y="138871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3961731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harass</a:t>
            </a:r>
            <a:endParaRPr lang="en-GB" sz="8000" u="sng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endParaRPr lang="en-GB" sz="8000" u="sng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3558017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marvellous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B05E68-06CA-36F0-9A0F-A96D597DD264}"/>
              </a:ext>
            </a:extLst>
          </p:cNvPr>
          <p:cNvSpPr txBox="1">
            <a:spLocks/>
          </p:cNvSpPr>
          <p:nvPr/>
        </p:nvSpPr>
        <p:spPr>
          <a:xfrm>
            <a:off x="4857688" y="1575304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40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marve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ll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B05E68-06CA-36F0-9A0F-A96D597DD264}"/>
              </a:ext>
            </a:extLst>
          </p:cNvPr>
          <p:cNvSpPr txBox="1">
            <a:spLocks/>
          </p:cNvSpPr>
          <p:nvPr/>
        </p:nvSpPr>
        <p:spPr>
          <a:xfrm>
            <a:off x="4857688" y="1575304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80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profession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BBB46-9571-41D7-62A5-672018D11082}"/>
              </a:ext>
            </a:extLst>
          </p:cNvPr>
          <p:cNvSpPr txBox="1">
            <a:spLocks/>
          </p:cNvSpPr>
          <p:nvPr/>
        </p:nvSpPr>
        <p:spPr>
          <a:xfrm>
            <a:off x="5284408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7760907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profe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BBB46-9571-41D7-62A5-672018D11082}"/>
              </a:ext>
            </a:extLst>
          </p:cNvPr>
          <p:cNvSpPr txBox="1">
            <a:spLocks/>
          </p:cNvSpPr>
          <p:nvPr/>
        </p:nvSpPr>
        <p:spPr>
          <a:xfrm>
            <a:off x="5284408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924444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35712" y="2697189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programme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2846008" y="160613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3779264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35712" y="2697189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progra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2846008" y="160613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2252278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recommend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3510E5D-553E-9AB3-E02E-FECC095A8A11}"/>
              </a:ext>
            </a:extLst>
          </p:cNvPr>
          <p:cNvSpPr txBox="1">
            <a:spLocks/>
          </p:cNvSpPr>
          <p:nvPr/>
        </p:nvSpPr>
        <p:spPr>
          <a:xfrm>
            <a:off x="3943678" y="136020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1371003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Double Consonants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reco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3510E5D-553E-9AB3-E02E-FECC095A8A11}"/>
              </a:ext>
            </a:extLst>
          </p:cNvPr>
          <p:cNvSpPr txBox="1">
            <a:spLocks/>
          </p:cNvSpPr>
          <p:nvPr/>
        </p:nvSpPr>
        <p:spPr>
          <a:xfrm>
            <a:off x="3943678" y="136020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4510074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4048" y="26027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suggest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B370453-45BD-934F-FA0E-F8A1D7612102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1463963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4048" y="26027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gg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B370453-45BD-934F-FA0E-F8A1D7612102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35855520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188260" y="1940073"/>
            <a:ext cx="11849494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the animal is in pain or feeling scared, they can become </a:t>
            </a:r>
            <a:r>
              <a:rPr lang="en-GB" sz="2800" b="1" u="sng" dirty="0">
                <a:latin typeface="Andika" panose="02000000000000000000" pitchFamily="2" charset="0"/>
              </a:rPr>
              <a:t>aggressive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765376" y="2960672"/>
            <a:ext cx="88613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“aggressive”?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confrontational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friendly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submissive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188259" y="5029503"/>
            <a:ext cx="11849494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latin typeface="Andika" panose="02000000000000000000" pitchFamily="2" charset="0"/>
              </a:rPr>
              <a:t>If the animal is in pain or feeling scared, they can become </a:t>
            </a:r>
            <a:r>
              <a:rPr lang="en-GB" sz="2600" b="1" u="sng" dirty="0">
                <a:latin typeface="Andika" panose="02000000000000000000" pitchFamily="2" charset="0"/>
              </a:rPr>
              <a:t>confrontational</a:t>
            </a:r>
            <a:r>
              <a:rPr lang="en-GB" sz="26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469634" y="807436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would like to welcome this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marvellous</a:t>
            </a:r>
            <a:r>
              <a:rPr lang="en-GB" sz="2800" dirty="0">
                <a:latin typeface="Andika" panose="02000000000000000000" pitchFamily="2" charset="0"/>
              </a:rPr>
              <a:t> theatre group.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897773" y="146609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noisy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615808" y="14397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malevolent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333843" y="14397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amazing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2" y="2026605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would like to welcome this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amazing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theatre group.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9B84E8-EF10-D3B6-36D5-07400125990B}"/>
              </a:ext>
            </a:extLst>
          </p:cNvPr>
          <p:cNvSpPr/>
          <p:nvPr/>
        </p:nvSpPr>
        <p:spPr>
          <a:xfrm>
            <a:off x="444427" y="3697102"/>
            <a:ext cx="11137197" cy="89806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Looking at the chocolate all over her face, it has become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apparent</a:t>
            </a:r>
            <a:r>
              <a:rPr lang="en-GB" sz="2800" dirty="0">
                <a:latin typeface="Andika" panose="02000000000000000000" pitchFamily="2" charset="0"/>
              </a:rPr>
              <a:t> who the Easter egg thief is. </a:t>
            </a:r>
          </a:p>
        </p:txBody>
      </p:sp>
      <p:sp>
        <p:nvSpPr>
          <p:cNvPr id="5" name="option1">
            <a:extLst>
              <a:ext uri="{FF2B5EF4-FFF2-40B4-BE49-F238E27FC236}">
                <a16:creationId xmlns:a16="http://schemas.microsoft.com/office/drawing/2014/main" id="{06D37126-83E9-95B3-5888-6682C7D0221B}"/>
              </a:ext>
            </a:extLst>
          </p:cNvPr>
          <p:cNvSpPr txBox="1">
            <a:spLocks/>
          </p:cNvSpPr>
          <p:nvPr/>
        </p:nvSpPr>
        <p:spPr>
          <a:xfrm>
            <a:off x="955539" y="4719824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ignorant</a:t>
            </a:r>
          </a:p>
        </p:txBody>
      </p:sp>
      <p:sp>
        <p:nvSpPr>
          <p:cNvPr id="8" name="option 2">
            <a:extLst>
              <a:ext uri="{FF2B5EF4-FFF2-40B4-BE49-F238E27FC236}">
                <a16:creationId xmlns:a16="http://schemas.microsoft.com/office/drawing/2014/main" id="{6CDB9AED-54D1-4309-AC7A-5A15265BA49F}"/>
              </a:ext>
            </a:extLst>
          </p:cNvPr>
          <p:cNvSpPr txBox="1">
            <a:spLocks/>
          </p:cNvSpPr>
          <p:nvPr/>
        </p:nvSpPr>
        <p:spPr>
          <a:xfrm>
            <a:off x="4673574" y="469345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obvious</a:t>
            </a:r>
          </a:p>
        </p:txBody>
      </p:sp>
      <p:sp>
        <p:nvSpPr>
          <p:cNvPr id="9" name="option 3">
            <a:extLst>
              <a:ext uri="{FF2B5EF4-FFF2-40B4-BE49-F238E27FC236}">
                <a16:creationId xmlns:a16="http://schemas.microsoft.com/office/drawing/2014/main" id="{5B5E68D4-E254-BC7C-3B12-6A970C547297}"/>
              </a:ext>
            </a:extLst>
          </p:cNvPr>
          <p:cNvSpPr txBox="1">
            <a:spLocks/>
          </p:cNvSpPr>
          <p:nvPr/>
        </p:nvSpPr>
        <p:spPr>
          <a:xfrm>
            <a:off x="8391609" y="469345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unforgivable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C1C43CD-0889-01A7-1134-88F429E878C0}"/>
              </a:ext>
            </a:extLst>
          </p:cNvPr>
          <p:cNvSpPr/>
          <p:nvPr/>
        </p:nvSpPr>
        <p:spPr>
          <a:xfrm>
            <a:off x="254322" y="5259822"/>
            <a:ext cx="11683356" cy="101769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Looking at the chocolate all over her face, it has become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obvious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  <a:br>
              <a:rPr lang="en-GB" sz="2800" dirty="0">
                <a:latin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</a:rPr>
              <a:t>who the Easter egg thief is. </a:t>
            </a:r>
          </a:p>
        </p:txBody>
      </p:sp>
    </p:spTree>
    <p:extLst>
      <p:ext uri="{BB962C8B-B14F-4D97-AF65-F5344CB8AC3E}">
        <p14:creationId xmlns:p14="http://schemas.microsoft.com/office/powerpoint/2010/main" val="39790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59886-637D-20C6-230F-E2301FA94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79F3325D-8EAC-468B-6A00-78AED31BD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8EE7400-368C-6EF5-6476-56AE145C06CB}"/>
              </a:ext>
            </a:extLst>
          </p:cNvPr>
          <p:cNvSpPr/>
          <p:nvPr/>
        </p:nvSpPr>
        <p:spPr>
          <a:xfrm>
            <a:off x="469634" y="807436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You did not need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embarrass</a:t>
            </a:r>
            <a:r>
              <a:rPr lang="en-GB" sz="2800" dirty="0">
                <a:latin typeface="Andika" panose="02000000000000000000" pitchFamily="2" charset="0"/>
              </a:rPr>
              <a:t> her. 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5862CE9-5CD7-886F-718C-6628DA19DCDC}"/>
              </a:ext>
            </a:extLst>
          </p:cNvPr>
          <p:cNvSpPr txBox="1">
            <a:spLocks/>
          </p:cNvSpPr>
          <p:nvPr/>
        </p:nvSpPr>
        <p:spPr>
          <a:xfrm>
            <a:off x="897773" y="146609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frighten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51489BE1-AE80-612E-4284-A0B39CE60E86}"/>
              </a:ext>
            </a:extLst>
          </p:cNvPr>
          <p:cNvSpPr txBox="1">
            <a:spLocks/>
          </p:cNvSpPr>
          <p:nvPr/>
        </p:nvSpPr>
        <p:spPr>
          <a:xfrm>
            <a:off x="4615808" y="14397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bully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B1ED68A5-4447-C8B2-8B66-BFCE66A35B0B}"/>
              </a:ext>
            </a:extLst>
          </p:cNvPr>
          <p:cNvSpPr txBox="1">
            <a:spLocks/>
          </p:cNvSpPr>
          <p:nvPr/>
        </p:nvSpPr>
        <p:spPr>
          <a:xfrm>
            <a:off x="8333843" y="14397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humiliate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7380604-E298-94BC-F025-B5F352C2B3B9}"/>
              </a:ext>
            </a:extLst>
          </p:cNvPr>
          <p:cNvSpPr/>
          <p:nvPr/>
        </p:nvSpPr>
        <p:spPr>
          <a:xfrm>
            <a:off x="469634" y="2026605"/>
            <a:ext cx="11137197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You did not need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humiliate</a:t>
            </a:r>
            <a:r>
              <a:rPr lang="en-GB" sz="2800" dirty="0">
                <a:latin typeface="Andika" panose="02000000000000000000" pitchFamily="2" charset="0"/>
              </a:rPr>
              <a:t> her.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48A9B6-CFFF-22B8-7D6D-6AE8F4BB4A94}"/>
              </a:ext>
            </a:extLst>
          </p:cNvPr>
          <p:cNvSpPr/>
          <p:nvPr/>
        </p:nvSpPr>
        <p:spPr>
          <a:xfrm>
            <a:off x="444427" y="3919517"/>
            <a:ext cx="11137197" cy="67564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can imagine being a writer is a wonderful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profession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5" name="option1">
            <a:extLst>
              <a:ext uri="{FF2B5EF4-FFF2-40B4-BE49-F238E27FC236}">
                <a16:creationId xmlns:a16="http://schemas.microsoft.com/office/drawing/2014/main" id="{E2FE643D-3D45-64BE-D053-D9E83A2911FD}"/>
              </a:ext>
            </a:extLst>
          </p:cNvPr>
          <p:cNvSpPr txBox="1">
            <a:spLocks/>
          </p:cNvSpPr>
          <p:nvPr/>
        </p:nvSpPr>
        <p:spPr>
          <a:xfrm>
            <a:off x="955539" y="4719824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image</a:t>
            </a:r>
          </a:p>
        </p:txBody>
      </p:sp>
      <p:sp>
        <p:nvSpPr>
          <p:cNvPr id="8" name="option 2">
            <a:extLst>
              <a:ext uri="{FF2B5EF4-FFF2-40B4-BE49-F238E27FC236}">
                <a16:creationId xmlns:a16="http://schemas.microsoft.com/office/drawing/2014/main" id="{0D855D7E-7B4A-305C-C9C9-5F8150ADCE8F}"/>
              </a:ext>
            </a:extLst>
          </p:cNvPr>
          <p:cNvSpPr txBox="1">
            <a:spLocks/>
          </p:cNvSpPr>
          <p:nvPr/>
        </p:nvSpPr>
        <p:spPr>
          <a:xfrm>
            <a:off x="4673574" y="469345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career</a:t>
            </a:r>
          </a:p>
        </p:txBody>
      </p:sp>
      <p:sp>
        <p:nvSpPr>
          <p:cNvPr id="9" name="option 3">
            <a:extLst>
              <a:ext uri="{FF2B5EF4-FFF2-40B4-BE49-F238E27FC236}">
                <a16:creationId xmlns:a16="http://schemas.microsoft.com/office/drawing/2014/main" id="{76E4E9C0-EE6A-15EF-793C-1E9A1C5F1056}"/>
              </a:ext>
            </a:extLst>
          </p:cNvPr>
          <p:cNvSpPr txBox="1">
            <a:spLocks/>
          </p:cNvSpPr>
          <p:nvPr/>
        </p:nvSpPr>
        <p:spPr>
          <a:xfrm>
            <a:off x="8391609" y="469345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laugh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2CECC42-0272-83CF-A51E-B5A07C96967E}"/>
              </a:ext>
            </a:extLst>
          </p:cNvPr>
          <p:cNvSpPr/>
          <p:nvPr/>
        </p:nvSpPr>
        <p:spPr>
          <a:xfrm>
            <a:off x="444427" y="5259823"/>
            <a:ext cx="11162403" cy="61206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can imagine being a writer is a wonderful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career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54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"I sugest we form a comittee to devise a plan for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future encounters," Aimee recomended.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"I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suggest</a:t>
            </a:r>
            <a:r>
              <a:rPr lang="en-GB" sz="3400" dirty="0">
                <a:solidFill>
                  <a:schemeClr val="bg1"/>
                </a:solidFill>
              </a:rPr>
              <a:t> we form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committee</a:t>
            </a:r>
            <a:r>
              <a:rPr lang="en-GB" sz="3400" dirty="0">
                <a:solidFill>
                  <a:schemeClr val="bg1"/>
                </a:solidFill>
              </a:rPr>
              <a:t> to devise a plan for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future encounters," Aimee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recommended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"I suggest we form a committee to devise a plan for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future encounters," Aimee recommended.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00C11-A84C-7DC0-F22C-69FEF350A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730EC8D-4186-8810-F55A-E32E11E90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EB52CAA-241B-FCD5-389E-46A3568D7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600D24-74FA-6ABA-3E17-5A81DE614E0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874B3367-7734-599B-104B-25949C05A6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EB2B37-ACEB-36D4-27F8-477142191E76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nodded in agreement, apreciating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Aimee's logical aproach.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8EA919-8C14-4889-9089-7CC3999A6E56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nodded in agreement,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appreciating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Aimee's logical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approach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4F0886-8EB0-CC91-A143-473C88BF31D6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nodded in agreement, appreciating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Aimee's logical approach.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A706511-64A9-D7D1-75C6-4CE6CEF9328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FCCE9A-ABF5-B483-4594-0104ADC6AFD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94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9C5AD6F-65A2-09B6-6AAD-D995D3C35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892" y="1821693"/>
            <a:ext cx="2880671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aggressive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appreciate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attached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committee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correspond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embarrass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0B3BB0-51D5-93E8-8BD5-0A4C803BB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8237" y="1821693"/>
            <a:ext cx="3061461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equipped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harass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marvellous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profession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programme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recommend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14.	suggest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82571" y="1810100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455" y="1821693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3679" y="1821693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9625" indent="-8096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09625" indent="-80962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1287991"/>
            <a:ext cx="9811471" cy="428201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 part of the national curriculum, there are lists of words students are expected to know how to spell.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list has a number of words with double consonants.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This week we are going to practise spelling these words.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07B596-610E-D308-7524-0FB47F2D8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892" y="1821693"/>
            <a:ext cx="2880671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aggressive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appreciate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attached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committee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correspond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embarrass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938B0D-8D74-98A1-E9D5-76E31DBE3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8237" y="1821693"/>
            <a:ext cx="3061461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equipped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harass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marvellous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profession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programme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recommend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14.	suggest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593308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1899" y="1741419"/>
            <a:ext cx="2880671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aggressive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appreciate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attached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committee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correspond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embarrass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3581" y="1730172"/>
            <a:ext cx="3061461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equipped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harass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marvellous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profession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programme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recommend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14.	suggest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1B0A9DF-974A-F183-52AC-5B6400953AC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aggressive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610E97-5E13-3486-82D8-E1C61FDD9FB3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double consonants?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gg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ive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20E9C-D0BC-F8DA-536A-E93AA40DD773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double consonants?</a:t>
            </a:r>
          </a:p>
        </p:txBody>
      </p:sp>
    </p:spTree>
    <p:extLst>
      <p:ext uri="{BB962C8B-B14F-4D97-AF65-F5344CB8AC3E}">
        <p14:creationId xmlns:p14="http://schemas.microsoft.com/office/powerpoint/2010/main" val="1265524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apparent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D04F113-F90B-0C91-FB4A-AA39B8B6DFDF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arent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D04F113-F90B-0C91-FB4A-AA39B8B6DFDF}"/>
              </a:ext>
            </a:extLst>
          </p:cNvPr>
          <p:cNvSpPr txBox="1">
            <a:spLocks/>
          </p:cNvSpPr>
          <p:nvPr/>
        </p:nvSpPr>
        <p:spPr>
          <a:xfrm>
            <a:off x="4875105" y="13837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1066230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appreciate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C449D6-FDF4-9FF5-7683-3C73FBCACAD4}"/>
              </a:ext>
            </a:extLst>
          </p:cNvPr>
          <p:cNvSpPr txBox="1">
            <a:spLocks/>
          </p:cNvSpPr>
          <p:nvPr/>
        </p:nvSpPr>
        <p:spPr>
          <a:xfrm>
            <a:off x="2954900" y="1201729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921</Words>
  <Application>Microsoft Office PowerPoint</Application>
  <PresentationFormat>Widescreen</PresentationFormat>
  <Paragraphs>197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Scrambler has been scrambling!</vt:lpstr>
      <vt:lpstr>Double Consonants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Synonyms! 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2025-12-09T09:45:12Z</dcterms:modified>
</cp:coreProperties>
</file>